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13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8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19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 strictFirstAndLastChars="0">
  <p:sldMasterIdLst>
    <p:sldMasterId id="2147483648" r:id="rId1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 /><Relationship Id="rId20" Type="http://schemas.openxmlformats.org/officeDocument/2006/relationships/tableStyles" Target="tableStyles.xml" /><Relationship Id="rId21" Type="http://schemas.openxmlformats.org/officeDocument/2006/relationships/viewProps" Target="viewProp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184033" name="Google Shape;3;n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0414021" name="Google Shape;4;n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8931373" name="Google Shape;510;p:notes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0522" name="Google Shape;511;p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8853157" name="Google Shape;607;g1eb2014fdb4_1_39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401405" name="Google Shape;608;g1eb2014fdb4_1_39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6275288" name="Google Shape;618;g387c923389d_0_55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78734" name="Google Shape;619;g387c923389d_0_55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4682214" name="Google Shape;628;g387c923389d_0_13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609734" name="Google Shape;629;g387c923389d_0_13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021821" name="Google Shape;683;g387c923389d_0_96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647622" name="Google Shape;684;g387c923389d_0_96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4531657" name="Google Shape;701;g387c923389d_0_66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649690" name="Google Shape;702;g387c923389d_0_66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9836347" name="Google Shape;516;g1eb2014fdb4_1_0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013145" name="Google Shape;517;g1eb2014fdb4_1_0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6695912" name="Google Shape;527;g1eb2014fdb4_1_2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949976" name="Google Shape;528;g1eb2014fdb4_1_2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7288266" name="Google Shape;550;g1eb2014fdb4_1_44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856493" name="Google Shape;551;g1eb2014fdb4_1_44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6656449" name="Google Shape;558;g1eb2014fdb4_1_48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934417" name="Google Shape;559;g1eb2014fdb4_1_48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5555285" name="Google Shape;571;g387c923389d_0_1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550225" name="Google Shape;572;g387c923389d_0_1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4896638" name="Google Shape;583;g387c923389d_0_4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738437" name="Google Shape;584;g387c923389d_0_4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436152" name="Google Shape;590;g387c923389d_0_21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304320" name="Google Shape;591;g387c923389d_0_21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C817175-4945-FF2A-B1BD-5FC11ADDC0A0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3.png"/><Relationship Id="rId9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4.png"/><Relationship Id="rId11" Type="http://schemas.openxmlformats.org/officeDocument/2006/relationships/image" Target="../media/image5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lide" preserve="0" showMasterPhAnim="0" showMasterSp="1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8405244" name="Google Shape;11;p2"/>
          <p:cNvSpPr/>
          <p:nvPr/>
        </p:nvSpPr>
        <p:spPr bwMode="auto">
          <a:xfrm>
            <a:off x="9385913" y="516570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763393739" name="Google Shape;12;p2"/>
          <p:cNvGrpSpPr/>
          <p:nvPr/>
        </p:nvGrpSpPr>
        <p:grpSpPr bwMode="auto">
          <a:xfrm>
            <a:off x="8185118" y="1780818"/>
            <a:ext cx="2597891" cy="2597879"/>
            <a:chOff x="4616075" y="1332525"/>
            <a:chExt cx="1915566" cy="1881022"/>
          </a:xfrm>
        </p:grpSpPr>
        <p:sp>
          <p:nvSpPr>
            <p:cNvPr id="13" name="Google Shape;13;p2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03420178" name="Google Shape;27;p2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22160779" name="Google Shape;28;p2"/>
          <p:cNvGrpSpPr/>
          <p:nvPr/>
        </p:nvGrpSpPr>
        <p:grpSpPr bwMode="auto">
          <a:xfrm>
            <a:off x="7971533" y="1305991"/>
            <a:ext cx="891613" cy="650098"/>
            <a:chOff x="4468725" y="937901"/>
            <a:chExt cx="656322" cy="478541"/>
          </a:xfrm>
        </p:grpSpPr>
        <p:sp>
          <p:nvSpPr>
            <p:cNvPr id="29" name="Google Shape;29;p2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678959541" name="Google Shape;32;p2"/>
          <p:cNvGrpSpPr/>
          <p:nvPr/>
        </p:nvGrpSpPr>
        <p:grpSpPr bwMode="auto">
          <a:xfrm>
            <a:off x="10945151" y="3433043"/>
            <a:ext cx="712775" cy="873751"/>
            <a:chOff x="6197557" y="3002680"/>
            <a:chExt cx="524678" cy="643174"/>
          </a:xfrm>
        </p:grpSpPr>
        <p:sp>
          <p:nvSpPr>
            <p:cNvPr id="33" name="Google Shape;33;p2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141529742" name="Google Shape;36;p2"/>
          <p:cNvSpPr/>
          <p:nvPr/>
        </p:nvSpPr>
        <p:spPr bwMode="auto">
          <a:xfrm>
            <a:off x="7221549" y="4687209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131598552" name="Google Shape;37;p2"/>
          <p:cNvSpPr/>
          <p:nvPr/>
        </p:nvSpPr>
        <p:spPr bwMode="auto">
          <a:xfrm>
            <a:off x="6697526" y="66025"/>
            <a:ext cx="1425230" cy="1425228"/>
          </a:xfrm>
          <a:custGeom>
            <a:avLst/>
            <a:gdLst/>
            <a:ahLst/>
            <a:cxnLst/>
            <a:rect l="l" t="t" r="r" b="b"/>
            <a:pathLst>
              <a:path w="1049893" h="1049892" fill="norm" stroke="1" extrusionOk="0">
                <a:moveTo>
                  <a:pt x="0" y="524944"/>
                </a:moveTo>
                <a:cubicBezTo>
                  <a:pt x="0" y="235026"/>
                  <a:pt x="235026" y="0"/>
                  <a:pt x="524945" y="0"/>
                </a:cubicBezTo>
                <a:cubicBezTo>
                  <a:pt x="814863" y="0"/>
                  <a:pt x="1049894" y="235026"/>
                  <a:pt x="1049894" y="524944"/>
                </a:cubicBezTo>
                <a:cubicBezTo>
                  <a:pt x="1049894" y="814867"/>
                  <a:pt x="814863" y="1049893"/>
                  <a:pt x="524945" y="1049893"/>
                </a:cubicBezTo>
                <a:cubicBezTo>
                  <a:pt x="235026" y="1049893"/>
                  <a:pt x="0" y="814867"/>
                  <a:pt x="0" y="524944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3232269" name="Google Shape;38;p2"/>
          <p:cNvSpPr/>
          <p:nvPr/>
        </p:nvSpPr>
        <p:spPr bwMode="auto">
          <a:xfrm>
            <a:off x="-879674" y="-949152"/>
            <a:ext cx="2905255" cy="2905253"/>
          </a:xfrm>
          <a:custGeom>
            <a:avLst/>
            <a:gdLst/>
            <a:ahLst/>
            <a:cxnLst/>
            <a:rect l="l" t="t" r="r" b="b"/>
            <a:pathLst>
              <a:path w="2192645" h="2192644" fill="norm" stroke="1" extrusionOk="0">
                <a:moveTo>
                  <a:pt x="0" y="1096323"/>
                </a:moveTo>
                <a:cubicBezTo>
                  <a:pt x="0" y="490841"/>
                  <a:pt x="490840" y="0"/>
                  <a:pt x="1096324" y="0"/>
                </a:cubicBezTo>
                <a:cubicBezTo>
                  <a:pt x="1701806" y="0"/>
                  <a:pt x="2192646" y="490841"/>
                  <a:pt x="2192646" y="1096323"/>
                </a:cubicBezTo>
                <a:cubicBezTo>
                  <a:pt x="2192646" y="1701805"/>
                  <a:pt x="1701806" y="2192645"/>
                  <a:pt x="1096324" y="2192645"/>
                </a:cubicBezTo>
                <a:cubicBezTo>
                  <a:pt x="490840" y="2192645"/>
                  <a:pt x="0" y="1701805"/>
                  <a:pt x="0" y="109632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1876404766" name="Google Shape;39;p2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40" name="Google Shape;40;p2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322631199" name="Google Shape;43;p2"/>
          <p:cNvGrpSpPr/>
          <p:nvPr/>
        </p:nvGrpSpPr>
        <p:grpSpPr bwMode="auto">
          <a:xfrm>
            <a:off x="7971521" y="4845101"/>
            <a:ext cx="1668612" cy="1391255"/>
            <a:chOff x="3790450" y="2922745"/>
            <a:chExt cx="1228275" cy="1024111"/>
          </a:xfrm>
        </p:grpSpPr>
        <p:sp>
          <p:nvSpPr>
            <p:cNvPr id="44" name="Google Shape;44;p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1248171" name="Google Shape;47;p2"/>
          <p:cNvGrpSpPr/>
          <p:nvPr/>
        </p:nvGrpSpPr>
        <p:grpSpPr bwMode="auto">
          <a:xfrm>
            <a:off x="10268618" y="251265"/>
            <a:ext cx="1847185" cy="1054735"/>
            <a:chOff x="6220591" y="624724"/>
            <a:chExt cx="1359724" cy="776397"/>
          </a:xfrm>
        </p:grpSpPr>
        <p:sp>
          <p:nvSpPr>
            <p:cNvPr id="48" name="Google Shape;48;p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289487999" name="Google Shape;51;p2"/>
          <p:cNvSpPr/>
          <p:nvPr/>
        </p:nvSpPr>
        <p:spPr bwMode="auto">
          <a:xfrm>
            <a:off x="7407751" y="25475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84969259" name="Google Shape;52;p2"/>
          <p:cNvSpPr/>
          <p:nvPr/>
        </p:nvSpPr>
        <p:spPr bwMode="auto">
          <a:xfrm>
            <a:off x="641469" y="859395"/>
            <a:ext cx="417626" cy="417632"/>
          </a:xfrm>
          <a:custGeom>
            <a:avLst/>
            <a:gdLst/>
            <a:ahLst/>
            <a:cxnLst/>
            <a:rect l="l" t="t" r="r" b="b"/>
            <a:pathLst>
              <a:path w="264739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39" y="132580"/>
                </a:lnTo>
                <a:lnTo>
                  <a:pt x="132163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241803662" name="Google Shape;53;p2"/>
          <p:cNvSpPr/>
          <p:nvPr/>
        </p:nvSpPr>
        <p:spPr bwMode="auto">
          <a:xfrm>
            <a:off x="190300" y="5603654"/>
            <a:ext cx="1138643" cy="1138662"/>
          </a:xfrm>
          <a:custGeom>
            <a:avLst/>
            <a:gdLst/>
            <a:ahLst/>
            <a:cxnLst/>
            <a:rect l="l" t="t" r="r" b="b"/>
            <a:pathLst>
              <a:path w="998810" h="998826" fill="norm" stroke="1" extrusionOk="0">
                <a:moveTo>
                  <a:pt x="0" y="498620"/>
                </a:moveTo>
                <a:lnTo>
                  <a:pt x="500190" y="0"/>
                </a:lnTo>
                <a:lnTo>
                  <a:pt x="998810" y="500194"/>
                </a:lnTo>
                <a:lnTo>
                  <a:pt x="498620" y="998826"/>
                </a:lnTo>
                <a:lnTo>
                  <a:pt x="0" y="498620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31557071" name="Google Shape;54;p2"/>
          <p:cNvSpPr/>
          <p:nvPr/>
        </p:nvSpPr>
        <p:spPr bwMode="auto">
          <a:xfrm>
            <a:off x="9953410" y="3351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335906646" name="Google Shape;55;p2"/>
          <p:cNvSpPr txBox="1"/>
          <p:nvPr>
            <p:ph type="ctrTitle"/>
          </p:nvPr>
        </p:nvSpPr>
        <p:spPr bwMode="auto">
          <a:xfrm>
            <a:off x="912825" y="1753975"/>
            <a:ext cx="6504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pPr>
              <a:defRPr/>
            </a:pPr>
            <a:endParaRPr/>
          </a:p>
        </p:txBody>
      </p:sp>
      <p:sp>
        <p:nvSpPr>
          <p:cNvPr id="2119799290" name="Google Shape;56;p2"/>
          <p:cNvSpPr txBox="1"/>
          <p:nvPr>
            <p:ph type="subTitle" idx="1"/>
          </p:nvPr>
        </p:nvSpPr>
        <p:spPr bwMode="auto">
          <a:xfrm>
            <a:off x="912825" y="45400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2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pPr>
              <a:defRPr/>
            </a:pPr>
            <a:endParaRPr/>
          </a:p>
        </p:txBody>
      </p:sp>
      <p:grpSp>
        <p:nvGrpSpPr>
          <p:cNvPr id="565385953" name="Google Shape;57;p2"/>
          <p:cNvGrpSpPr/>
          <p:nvPr/>
        </p:nvGrpSpPr>
        <p:grpSpPr bwMode="auto">
          <a:xfrm rot="3039638">
            <a:off x="10223506" y="5077234"/>
            <a:ext cx="1382219" cy="789242"/>
            <a:chOff x="6220591" y="624724"/>
            <a:chExt cx="1359724" cy="776397"/>
          </a:xfrm>
        </p:grpSpPr>
        <p:sp>
          <p:nvSpPr>
            <p:cNvPr id="58" name="Google Shape;58;p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262299491" name="Google Shape;61;p2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866995421" name="Google Shape;62;p2"/>
          <p:cNvSpPr/>
          <p:nvPr/>
        </p:nvSpPr>
        <p:spPr bwMode="auto">
          <a:xfrm>
            <a:off x="11296601" y="62363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only" preserve="0" showMasterPhAnim="0" showMasterSp="1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9043032" name="Google Shape;330;p11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86548201" name="Google Shape;331;p11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0214768" name="Google Shape;332;p11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442791634" name="Google Shape;333;p11"/>
          <p:cNvSpPr/>
          <p:nvPr/>
        </p:nvSpPr>
        <p:spPr bwMode="auto">
          <a:xfrm flipH="1">
            <a:off x="159222" y="617202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49497397" name="Google Shape;334;p11"/>
          <p:cNvSpPr txBox="1"/>
          <p:nvPr>
            <p:ph type="title"/>
          </p:nvPr>
        </p:nvSpPr>
        <p:spPr bwMode="auto"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22832969" name="Google Shape;335;p11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" preserve="0" showMasterPhAnim="0" showMasterSp="1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7428268" name="Google Shape;337;p12"/>
          <p:cNvSpPr/>
          <p:nvPr/>
        </p:nvSpPr>
        <p:spPr bwMode="auto">
          <a:xfrm>
            <a:off x="6745299" y="4866384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78491426" name="Google Shape;338;p12"/>
          <p:cNvSpPr/>
          <p:nvPr/>
        </p:nvSpPr>
        <p:spPr bwMode="auto">
          <a:xfrm>
            <a:off x="9241061" y="296553"/>
            <a:ext cx="2323996" cy="2324003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217699159" name="Google Shape;339;p12"/>
          <p:cNvGrpSpPr/>
          <p:nvPr/>
        </p:nvGrpSpPr>
        <p:grpSpPr bwMode="auto">
          <a:xfrm>
            <a:off x="7649791" y="1972199"/>
            <a:ext cx="3443231" cy="3443211"/>
            <a:chOff x="4616075" y="1332525"/>
            <a:chExt cx="1915566" cy="1881022"/>
          </a:xfrm>
        </p:grpSpPr>
        <p:sp>
          <p:nvSpPr>
            <p:cNvPr id="340" name="Google Shape;340;p12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1" name="Google Shape;341;p12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2" name="Google Shape;342;p12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3" name="Google Shape;343;p12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4" name="Google Shape;344;p12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5" name="Google Shape;345;p12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6" name="Google Shape;346;p12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0" name="Google Shape;350;p12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1" name="Google Shape;351;p12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2" name="Google Shape;352;p12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3" name="Google Shape;353;p12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400177365" name="Google Shape;354;p12"/>
          <p:cNvGrpSpPr/>
          <p:nvPr/>
        </p:nvGrpSpPr>
        <p:grpSpPr bwMode="auto">
          <a:xfrm>
            <a:off x="7366492" y="1342819"/>
            <a:ext cx="1181708" cy="861613"/>
            <a:chOff x="4468725" y="937901"/>
            <a:chExt cx="656322" cy="478541"/>
          </a:xfrm>
        </p:grpSpPr>
        <p:sp>
          <p:nvSpPr>
            <p:cNvPr id="355" name="Google Shape;355;p12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6" name="Google Shape;356;p12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7" name="Google Shape;357;p12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90206418" name="Google Shape;358;p12"/>
          <p:cNvGrpSpPr/>
          <p:nvPr/>
        </p:nvGrpSpPr>
        <p:grpSpPr bwMode="auto">
          <a:xfrm>
            <a:off x="11307604" y="4161927"/>
            <a:ext cx="944683" cy="1158035"/>
            <a:chOff x="6197557" y="3002680"/>
            <a:chExt cx="524678" cy="643174"/>
          </a:xfrm>
        </p:grpSpPr>
        <p:sp>
          <p:nvSpPr>
            <p:cNvPr id="359" name="Google Shape;359;p12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0" name="Google Shape;360;p12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1" name="Google Shape;361;p12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649940292" name="Google Shape;362;p12"/>
          <p:cNvGrpSpPr/>
          <p:nvPr/>
        </p:nvGrpSpPr>
        <p:grpSpPr bwMode="auto">
          <a:xfrm>
            <a:off x="10410953" y="-55071"/>
            <a:ext cx="2448183" cy="1397903"/>
            <a:chOff x="6220591" y="624724"/>
            <a:chExt cx="1359724" cy="776397"/>
          </a:xfrm>
        </p:grpSpPr>
        <p:sp>
          <p:nvSpPr>
            <p:cNvPr id="363" name="Google Shape;363;p1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4" name="Google Shape;364;p1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5" name="Google Shape;365;p1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87090469" name="Google Shape;366;p12"/>
          <p:cNvSpPr/>
          <p:nvPr/>
        </p:nvSpPr>
        <p:spPr bwMode="auto">
          <a:xfrm>
            <a:off x="9993199" y="56121"/>
            <a:ext cx="805025" cy="805025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15244134" name="Google Shape;367;p12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06162856" name="Google Shape;368;p12"/>
          <p:cNvSpPr txBox="1"/>
          <p:nvPr>
            <p:ph type="title"/>
          </p:nvPr>
        </p:nvSpPr>
        <p:spPr bwMode="auto">
          <a:xfrm>
            <a:off x="1128763" y="1685375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1004019737" name="Google Shape;369;p12"/>
          <p:cNvSpPr txBox="1"/>
          <p:nvPr>
            <p:ph type="body" idx="1"/>
          </p:nvPr>
        </p:nvSpPr>
        <p:spPr bwMode="auto">
          <a:xfrm>
            <a:off x="1128763" y="2819125"/>
            <a:ext cx="5828100" cy="23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9pPr>
          </a:lstStyle>
          <a:p>
            <a:pPr>
              <a:defRPr/>
            </a:pPr>
            <a:endParaRPr/>
          </a:p>
        </p:txBody>
      </p:sp>
      <p:sp>
        <p:nvSpPr>
          <p:cNvPr id="1639478379" name="Google Shape;370;p12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4453454" name="Google Shape;371;p12"/>
          <p:cNvSpPr/>
          <p:nvPr>
            <p:ph type="pic" idx="2"/>
          </p:nvPr>
        </p:nvSpPr>
        <p:spPr bwMode="auto">
          <a:xfrm>
            <a:off x="7551600" y="1874000"/>
            <a:ext cx="3639600" cy="3639600"/>
          </a:xfrm>
          <a:prstGeom prst="rect">
            <a:avLst/>
          </a:prstGeom>
          <a:noFill/>
          <a:ln>
            <a:noFill/>
          </a:ln>
        </p:spPr>
      </p:sp>
      <p:sp>
        <p:nvSpPr>
          <p:cNvPr id="282099198" name="Google Shape;372;p12"/>
          <p:cNvSpPr/>
          <p:nvPr/>
        </p:nvSpPr>
        <p:spPr bwMode="auto">
          <a:xfrm>
            <a:off x="-777152" y="5319949"/>
            <a:ext cx="2072230" cy="2072235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34882930" name="Google Shape;373;p12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17835462" name="Google Shape;374;p12"/>
          <p:cNvSpPr/>
          <p:nvPr/>
        </p:nvSpPr>
        <p:spPr bwMode="auto">
          <a:xfrm>
            <a:off x="1128774" y="-452200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333944850" name="Google Shape;375;p12"/>
          <p:cNvGrpSpPr/>
          <p:nvPr/>
        </p:nvGrpSpPr>
        <p:grpSpPr bwMode="auto">
          <a:xfrm>
            <a:off x="7383002" y="4540325"/>
            <a:ext cx="2181048" cy="1818514"/>
            <a:chOff x="3790450" y="2922745"/>
            <a:chExt cx="1228275" cy="1024111"/>
          </a:xfrm>
        </p:grpSpPr>
        <p:sp>
          <p:nvSpPr>
            <p:cNvPr id="376" name="Google Shape;376;p1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77" name="Google Shape;377;p1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78" name="Google Shape;378;p1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921688754" name="Google Shape;379;p12"/>
          <p:cNvSpPr/>
          <p:nvPr/>
        </p:nvSpPr>
        <p:spPr bwMode="auto"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fill="norm" stroke="1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 and image left" preserve="0" showMasterPhAnim="0" showMasterSp="1" userDrawn="1">
  <p:cSld name="ONE_COLUMN_TEXT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261675" name="Google Shape;381;p13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2560351" name="Google Shape;382;p13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47823246" name="Google Shape;383;p13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875402259" name="Google Shape;384;p13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385" name="Google Shape;385;p13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107957523" name="Google Shape;388;p13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389" name="Google Shape;389;p13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90" name="Google Shape;390;p13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91" name="Google Shape;391;p13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719182716" name="Google Shape;392;p13"/>
          <p:cNvSpPr txBox="1"/>
          <p:nvPr>
            <p:ph type="title"/>
          </p:nvPr>
        </p:nvSpPr>
        <p:spPr bwMode="auto">
          <a:xfrm>
            <a:off x="7393350" y="509800"/>
            <a:ext cx="4200000" cy="467939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528627280" name="Google Shape;393;p13"/>
          <p:cNvSpPr txBox="1"/>
          <p:nvPr>
            <p:ph type="body" idx="1"/>
          </p:nvPr>
        </p:nvSpPr>
        <p:spPr bwMode="auto">
          <a:xfrm>
            <a:off x="598650" y="5491100"/>
            <a:ext cx="9555000" cy="106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032792762" name="Google Shape;394;p13"/>
          <p:cNvSpPr txBox="1"/>
          <p:nvPr>
            <p:ph type="sldNum" idx="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1833657" name="Google Shape;395;p13"/>
          <p:cNvSpPr/>
          <p:nvPr>
            <p:ph type="pic" idx="3"/>
          </p:nvPr>
        </p:nvSpPr>
        <p:spPr bwMode="auto">
          <a:xfrm>
            <a:off x="598650" y="509800"/>
            <a:ext cx="6469500" cy="467939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 and image right" preserve="0" showMasterPhAnim="0" showMasterSp="1" userDrawn="1">
  <p:cSld name="ONE_COLUMN_TEXT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0315235" name="Google Shape;397;p14"/>
          <p:cNvSpPr txBox="1"/>
          <p:nvPr>
            <p:ph type="title"/>
          </p:nvPr>
        </p:nvSpPr>
        <p:spPr bwMode="auto">
          <a:xfrm>
            <a:off x="636150" y="772250"/>
            <a:ext cx="5745600" cy="233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7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1142632997" name="Google Shape;398;p14"/>
          <p:cNvSpPr txBox="1"/>
          <p:nvPr>
            <p:ph type="body" idx="1"/>
          </p:nvPr>
        </p:nvSpPr>
        <p:spPr bwMode="auto">
          <a:xfrm>
            <a:off x="636150" y="2971800"/>
            <a:ext cx="5745600" cy="272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718350564" name="Google Shape;399;p14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5132164" name="Google Shape;400;p14"/>
          <p:cNvSpPr txBox="1"/>
          <p:nvPr>
            <p:ph type="sldNum" idx="2"/>
          </p:nvPr>
        </p:nvSpPr>
        <p:spPr bwMode="auto">
          <a:xfrm flipH="1">
            <a:off x="20389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172334" name="Google Shape;401;p14"/>
          <p:cNvSpPr/>
          <p:nvPr/>
        </p:nvSpPr>
        <p:spPr bwMode="auto">
          <a:xfrm>
            <a:off x="247663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46049647" name="Google Shape;402;p14"/>
          <p:cNvSpPr/>
          <p:nvPr/>
        </p:nvSpPr>
        <p:spPr bwMode="auto">
          <a:xfrm>
            <a:off x="1052687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2067763371" name="Google Shape;403;p14"/>
          <p:cNvGrpSpPr/>
          <p:nvPr/>
        </p:nvGrpSpPr>
        <p:grpSpPr bwMode="auto">
          <a:xfrm>
            <a:off x="-167544" y="4785465"/>
            <a:ext cx="770785" cy="561999"/>
            <a:chOff x="4468725" y="937901"/>
            <a:chExt cx="656322" cy="478541"/>
          </a:xfrm>
        </p:grpSpPr>
        <p:sp>
          <p:nvSpPr>
            <p:cNvPr id="404" name="Google Shape;404;p14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5" name="Google Shape;405;p14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6" name="Google Shape;406;p14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715241720" name="Google Shape;407;p14"/>
          <p:cNvGrpSpPr/>
          <p:nvPr/>
        </p:nvGrpSpPr>
        <p:grpSpPr bwMode="auto">
          <a:xfrm>
            <a:off x="-167551" y="5347469"/>
            <a:ext cx="1976800" cy="1979513"/>
            <a:chOff x="4593392" y="1441589"/>
            <a:chExt cx="1683242" cy="1685552"/>
          </a:xfrm>
        </p:grpSpPr>
        <p:sp>
          <p:nvSpPr>
            <p:cNvPr id="408" name="Google Shape;408;p14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9" name="Google Shape;409;p14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0" name="Google Shape;410;p14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957167876" name="Google Shape;411;p14"/>
          <p:cNvSpPr/>
          <p:nvPr>
            <p:ph type="pic" idx="3"/>
          </p:nvPr>
        </p:nvSpPr>
        <p:spPr bwMode="auto">
          <a:xfrm>
            <a:off x="6809375" y="320850"/>
            <a:ext cx="4984500" cy="62163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Quote" preserve="0" showMasterPhAnim="0" showMasterSp="1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0228346" name="Google Shape;413;p15"/>
          <p:cNvSpPr txBox="1"/>
          <p:nvPr>
            <p:ph type="title"/>
          </p:nvPr>
        </p:nvSpPr>
        <p:spPr bwMode="auto">
          <a:xfrm>
            <a:off x="683250" y="2674975"/>
            <a:ext cx="10825500" cy="288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pPr>
              <a:defRPr/>
            </a:pPr>
            <a:endParaRPr/>
          </a:p>
        </p:txBody>
      </p:sp>
      <p:sp>
        <p:nvSpPr>
          <p:cNvPr id="540507062" name="Google Shape;414;p15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3591450" name="Google Shape;415;p15"/>
          <p:cNvSpPr txBox="1"/>
          <p:nvPr>
            <p:ph type="subTitle" idx="1"/>
          </p:nvPr>
        </p:nvSpPr>
        <p:spPr bwMode="auto">
          <a:xfrm>
            <a:off x="683250" y="5560063"/>
            <a:ext cx="10825500" cy="73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pPr>
              <a:defRPr/>
            </a:pPr>
            <a:endParaRPr/>
          </a:p>
        </p:txBody>
      </p:sp>
      <p:grpSp>
        <p:nvGrpSpPr>
          <p:cNvPr id="766252856" name="Google Shape;416;p15"/>
          <p:cNvGrpSpPr/>
          <p:nvPr/>
        </p:nvGrpSpPr>
        <p:grpSpPr bwMode="auto"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417" name="Google Shape;417;p15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8" name="Google Shape;418;p15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9" name="Google Shape;419;p15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0" name="Google Shape;420;p15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1" name="Google Shape;421;p15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2" name="Google Shape;422;p15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3" name="Google Shape;423;p15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4" name="Google Shape;424;p15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6" name="Google Shape;426;p15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7" name="Google Shape;427;p15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26172799" name="Google Shape;431;p15"/>
          <p:cNvSpPr/>
          <p:nvPr/>
        </p:nvSpPr>
        <p:spPr bwMode="auto"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128953021" name="Google Shape;432;p15"/>
          <p:cNvGrpSpPr/>
          <p:nvPr/>
        </p:nvGrpSpPr>
        <p:grpSpPr bwMode="auto"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433" name="Google Shape;433;p15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38997121" name="Google Shape;436;p15"/>
          <p:cNvGrpSpPr/>
          <p:nvPr/>
        </p:nvGrpSpPr>
        <p:grpSpPr bwMode="auto">
          <a:xfrm flipH="1">
            <a:off x="8759551" y="242069"/>
            <a:ext cx="1976800" cy="1979513"/>
            <a:chOff x="4593392" y="1441589"/>
            <a:chExt cx="1683242" cy="1685552"/>
          </a:xfrm>
        </p:grpSpPr>
        <p:sp>
          <p:nvSpPr>
            <p:cNvPr id="437" name="Google Shape;437;p15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Main point" preserve="0" showMasterPhAnim="0" showMasterSp="1" userDrawn="1">
  <p:cSld name="MAIN_POINT_1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717717017" name="Google Shape;441;p16"/>
          <p:cNvGrpSpPr/>
          <p:nvPr/>
        </p:nvGrpSpPr>
        <p:grpSpPr bwMode="auto">
          <a:xfrm flipH="1">
            <a:off x="9469697" y="466344"/>
            <a:ext cx="2245810" cy="2245752"/>
            <a:chOff x="4616075" y="1332525"/>
            <a:chExt cx="1915566" cy="1881022"/>
          </a:xfrm>
        </p:grpSpPr>
        <p:sp>
          <p:nvSpPr>
            <p:cNvPr id="442" name="Google Shape;442;p16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3" name="Google Shape;443;p16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4" name="Google Shape;444;p16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5" name="Google Shape;445;p16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6" name="Google Shape;446;p16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7" name="Google Shape;447;p16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8" name="Google Shape;448;p16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9" name="Google Shape;449;p16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0" name="Google Shape;450;p16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1" name="Google Shape;451;p16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2" name="Google Shape;452;p16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3" name="Google Shape;453;p16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4" name="Google Shape;454;p16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5" name="Google Shape;455;p16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483880128" name="Google Shape;456;p16"/>
          <p:cNvSpPr/>
          <p:nvPr/>
        </p:nvSpPr>
        <p:spPr bwMode="auto">
          <a:xfrm flipH="1">
            <a:off x="10201870" y="-1331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689998536" name="Google Shape;457;p16"/>
          <p:cNvGrpSpPr/>
          <p:nvPr/>
        </p:nvGrpSpPr>
        <p:grpSpPr bwMode="auto">
          <a:xfrm flipH="1">
            <a:off x="10944659" y="1179415"/>
            <a:ext cx="770785" cy="561999"/>
            <a:chOff x="4468725" y="937901"/>
            <a:chExt cx="656322" cy="478541"/>
          </a:xfrm>
        </p:grpSpPr>
        <p:sp>
          <p:nvSpPr>
            <p:cNvPr id="458" name="Google Shape;458;p16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9" name="Google Shape;459;p16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0" name="Google Shape;460;p16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896134052" name="Google Shape;461;p16"/>
          <p:cNvGrpSpPr/>
          <p:nvPr/>
        </p:nvGrpSpPr>
        <p:grpSpPr bwMode="auto">
          <a:xfrm>
            <a:off x="8530951" y="470669"/>
            <a:ext cx="1976800" cy="1979513"/>
            <a:chOff x="8530951" y="470669"/>
            <a:chExt cx="1976800" cy="1979513"/>
          </a:xfrm>
        </p:grpSpPr>
        <p:sp>
          <p:nvSpPr>
            <p:cNvPr id="462" name="Google Shape;462;p16"/>
            <p:cNvSpPr/>
            <p:nvPr/>
          </p:nvSpPr>
          <p:spPr bwMode="auto">
            <a:xfrm flipH="1">
              <a:off x="8530951" y="592244"/>
              <a:ext cx="1917899" cy="1857938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3" name="Google Shape;463;p16"/>
            <p:cNvSpPr/>
            <p:nvPr/>
          </p:nvSpPr>
          <p:spPr bwMode="auto">
            <a:xfrm flipH="1">
              <a:off x="9275512" y="924442"/>
              <a:ext cx="770923" cy="796295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4" name="Google Shape;464;p16"/>
            <p:cNvSpPr/>
            <p:nvPr/>
          </p:nvSpPr>
          <p:spPr bwMode="auto">
            <a:xfrm flipH="1">
              <a:off x="8813467" y="470669"/>
              <a:ext cx="1694285" cy="1707064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71452384" name="Google Shape;465;p16"/>
          <p:cNvSpPr/>
          <p:nvPr/>
        </p:nvSpPr>
        <p:spPr bwMode="auto">
          <a:xfrm flipH="1">
            <a:off x="9900616" y="45648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14247057" name="Google Shape;466;p16"/>
          <p:cNvSpPr/>
          <p:nvPr/>
        </p:nvSpPr>
        <p:spPr bwMode="auto">
          <a:xfrm flipH="1">
            <a:off x="10104690" y="60538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376097589" name="Google Shape;467;p16"/>
          <p:cNvGrpSpPr/>
          <p:nvPr/>
        </p:nvGrpSpPr>
        <p:grpSpPr bwMode="auto">
          <a:xfrm rot="-868521">
            <a:off x="9757601" y="2760294"/>
            <a:ext cx="1908525" cy="1591316"/>
            <a:chOff x="3790450" y="2922745"/>
            <a:chExt cx="1228275" cy="1024111"/>
          </a:xfrm>
        </p:grpSpPr>
        <p:sp>
          <p:nvSpPr>
            <p:cNvPr id="468" name="Google Shape;468;p16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9" name="Google Shape;469;p16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70" name="Google Shape;470;p16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63298474" name="Google Shape;471;p16"/>
          <p:cNvSpPr/>
          <p:nvPr/>
        </p:nvSpPr>
        <p:spPr bwMode="auto">
          <a:xfrm flipH="1">
            <a:off x="10755917" y="4564885"/>
            <a:ext cx="1148278" cy="1148278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571122873" name="Google Shape;472;p16"/>
          <p:cNvSpPr txBox="1"/>
          <p:nvPr>
            <p:ph type="title"/>
          </p:nvPr>
        </p:nvSpPr>
        <p:spPr bwMode="auto"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1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pPr>
              <a:defRPr/>
            </a:pPr>
            <a:endParaRPr/>
          </a:p>
        </p:txBody>
      </p:sp>
      <p:sp>
        <p:nvSpPr>
          <p:cNvPr id="1527338105" name="Google Shape;473;p16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image with Caption" preserve="0" showMasterPhAnim="0" showMasterSp="1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2790207" name="Google Shape;475;p17"/>
          <p:cNvSpPr/>
          <p:nvPr>
            <p:ph type="pic" idx="2"/>
          </p:nvPr>
        </p:nvSpPr>
        <p:spPr bwMode="auto">
          <a:xfrm>
            <a:off x="1875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49852085" name="Google Shape;476;p17"/>
          <p:cNvSpPr txBox="1"/>
          <p:nvPr>
            <p:ph type="body" idx="1"/>
          </p:nvPr>
        </p:nvSpPr>
        <p:spPr bwMode="auto">
          <a:xfrm>
            <a:off x="415600" y="4991106"/>
            <a:ext cx="7998300" cy="145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49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136255286" name="Google Shape;477;p17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number" preserve="0" showMasterPhAnim="0" showMasterSp="1" userDrawn="1">
  <p:cSld name="BIG_NUMBER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0332123" name="Google Shape;479;p18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9223973" name="Google Shape;480;p18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3131098" name="Google Shape;481;p18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592762656" name="Google Shape;482;p18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254523202" name="Google Shape;483;p18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484" name="Google Shape;484;p18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5" name="Google Shape;485;p18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6" name="Google Shape;486;p18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04088400" name="Google Shape;487;p18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488" name="Google Shape;488;p18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9" name="Google Shape;489;p18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90" name="Google Shape;490;p18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756645259" name="Google Shape;491;p18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53012772" name="Google Shape;492;p18"/>
          <p:cNvSpPr txBox="1"/>
          <p:nvPr>
            <p:ph type="sldNum" idx="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730765" name="Google Shape;493;p18"/>
          <p:cNvSpPr txBox="1"/>
          <p:nvPr>
            <p:ph type="title" hasCustomPrompt="1"/>
          </p:nvPr>
        </p:nvSpPr>
        <p:spPr bwMode="auto">
          <a:xfrm>
            <a:off x="415649" y="1171723"/>
            <a:ext cx="11360700" cy="3368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797853351" name="Google Shape;494;p18"/>
          <p:cNvSpPr txBox="1"/>
          <p:nvPr>
            <p:ph type="body" idx="1"/>
          </p:nvPr>
        </p:nvSpPr>
        <p:spPr bwMode="auto">
          <a:xfrm>
            <a:off x="415649" y="4681867"/>
            <a:ext cx="11360700" cy="100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lank" preserve="0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2383068" name="Google Shape;496;p19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Z SlidesMania - Do not remove" preserve="0" showMasterPhAnim="0" showMasterSp="1" userDrawn="1">
  <p:cSld name="BLANK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9805987" name="Google Shape;498;p20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93184358" name="Google Shape;499;p20"/>
          <p:cNvGrpSpPr/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00" name="Google Shape;500;p20"/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1" name="Google Shape;501;p20"/>
            <p:cNvSpPr txBox="1"/>
            <p:nvPr/>
          </p:nvSpPr>
          <p:spPr bwMode="auto"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themes and templates for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 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PowerPoint</a:t>
              </a: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3000" b="1">
                  <a:solidFill>
                    <a:srgbClr val="FFCB25"/>
                  </a:solidFill>
                  <a:latin typeface="Poppins"/>
                  <a:ea typeface="Poppins"/>
                  <a:cs typeface="Poppins"/>
                </a:rPr>
                <a:t>NOT to be sold as is or modified!</a:t>
              </a:r>
              <a:endParaRPr sz="3000" b="1">
                <a:solidFill>
                  <a:srgbClr val="FFCB25"/>
                </a:solidFill>
                <a:latin typeface="Poppins"/>
                <a:ea typeface="Poppins"/>
                <a:cs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hlinkClick r:id="rId2" tooltip=""/>
                </a:rPr>
                <a:t>FAQ</a:t>
              </a:r>
              <a:r>
                <a:rPr lang="en" sz="4400" b="1">
                  <a:solidFill>
                    <a:srgbClr val="FFCB25"/>
                  </a:solidFill>
                  <a:latin typeface="Poppins"/>
                  <a:ea typeface="Poppins"/>
                  <a:cs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</p:txBody>
        </p:sp>
        <p:cxnSp>
          <p:nvCxnSpPr>
            <p:cNvPr id="502" name="Google Shape;502;p20"/>
            <p:cNvCxnSpPr/>
            <p:nvPr/>
          </p:nvCxnSpPr>
          <p:spPr bwMode="auto"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w="38100" cap="flat" cmpd="sng">
              <a:solidFill>
                <a:srgbClr val="FFCB2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503" name="Google Shape;503;p20">
              <a:hlinkClick r:id="rId3"/>
            </p:cNvPr>
            <p:cNvPicPr/>
            <p:nvPr/>
          </p:nvPicPr>
          <p:blipFill>
            <a:blip r:embed="rId4">
              <a:alphaModFix/>
            </a:blip>
            <a:stretch/>
          </p:blipFill>
          <p:spPr bwMode="auto"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4" name="Google Shape;504;p20">
              <a:hlinkClick r:id="rId5"/>
            </p:cNvPr>
            <p:cNvPicPr/>
            <p:nvPr/>
          </p:nvPicPr>
          <p:blipFill>
            <a:blip r:embed="rId6">
              <a:alphaModFix/>
            </a:blip>
            <a:stretch/>
          </p:blipFill>
          <p:spPr bwMode="auto"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Google Shape;505;p20">
              <a:hlinkClick r:id="rId7"/>
            </p:cNvPr>
            <p:cNvPicPr/>
            <p:nvPr/>
          </p:nvPicPr>
          <p:blipFill>
            <a:blip r:embed="rId8">
              <a:alphaModFix/>
            </a:blip>
            <a:stretch/>
          </p:blipFill>
          <p:spPr bwMode="auto"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20">
              <a:hlinkClick r:id="rId9"/>
            </p:cNvPr>
            <p:cNvPicPr/>
            <p:nvPr/>
          </p:nvPicPr>
          <p:blipFill>
            <a:blip r:embed="rId10">
              <a:alphaModFix/>
            </a:blip>
            <a:stretch/>
          </p:blipFill>
          <p:spPr bwMode="auto"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7" name="Google Shape;507;p20"/>
            <p:cNvSpPr txBox="1"/>
            <p:nvPr/>
          </p:nvSpPr>
          <p:spPr bwMode="auto"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400" b="1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</a:rPr>
                <a:t>Sharing is caring!</a:t>
              </a:r>
              <a:endParaRPr sz="2400" b="1">
                <a:solidFill>
                  <a:srgbClr val="252525"/>
                </a:solidFill>
                <a:latin typeface="Homemade Apple"/>
                <a:ea typeface="Homemade Apple"/>
                <a:cs typeface="Homemade Apple"/>
              </a:endParaRPr>
            </a:p>
          </p:txBody>
        </p:sp>
      </p:grpSp>
      <p:pic>
        <p:nvPicPr>
          <p:cNvPr id="1635961605" name="Google Shape;508;p20"/>
          <p:cNvPicPr/>
          <p:nvPr/>
        </p:nvPicPr>
        <p:blipFill>
          <a:blip r:embed="rId11">
            <a:alphaModFix/>
          </a:blip>
          <a:srcRect l="0" t="16256" r="0" b="20906"/>
          <a:stretch/>
        </p:blipFill>
        <p:spPr bwMode="auto"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header" preserve="0" showMasterPhAnim="0" showMasterSp="1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65836004" name="Google Shape;64;p3"/>
          <p:cNvGrpSpPr/>
          <p:nvPr/>
        </p:nvGrpSpPr>
        <p:grpSpPr bwMode="auto"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65" name="Google Shape;65;p3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9" name="Google Shape;69;p3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0" name="Google Shape;70;p3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4" name="Google Shape;74;p3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5" name="Google Shape;75;p3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32627670" name="Google Shape;79;p3"/>
          <p:cNvSpPr/>
          <p:nvPr/>
        </p:nvSpPr>
        <p:spPr bwMode="auto">
          <a:xfrm flipH="1">
            <a:off x="10905909" y="5310937"/>
            <a:ext cx="2072230" cy="2072235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05946239" name="Google Shape;80;p3"/>
          <p:cNvSpPr/>
          <p:nvPr/>
        </p:nvSpPr>
        <p:spPr bwMode="auto"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17257710" name="Google Shape;81;p3"/>
          <p:cNvSpPr/>
          <p:nvPr/>
        </p:nvSpPr>
        <p:spPr bwMode="auto">
          <a:xfrm flipH="1">
            <a:off x="-934826" y="2688137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926614855" name="Google Shape;82;p3"/>
          <p:cNvGrpSpPr/>
          <p:nvPr/>
        </p:nvGrpSpPr>
        <p:grpSpPr bwMode="auto"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83" name="Google Shape;83;p3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4" name="Google Shape;84;p3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629934127" name="Google Shape;86;p3"/>
          <p:cNvGrpSpPr/>
          <p:nvPr/>
        </p:nvGrpSpPr>
        <p:grpSpPr bwMode="auto">
          <a:xfrm>
            <a:off x="105078" y="3699685"/>
            <a:ext cx="712775" cy="873751"/>
            <a:chOff x="6197557" y="3002680"/>
            <a:chExt cx="524678" cy="643174"/>
          </a:xfrm>
        </p:grpSpPr>
        <p:sp>
          <p:nvSpPr>
            <p:cNvPr id="87" name="Google Shape;87;p3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8" name="Google Shape;88;p3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9" name="Google Shape;89;p3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173326350" name="Google Shape;90;p3"/>
          <p:cNvGrpSpPr/>
          <p:nvPr/>
        </p:nvGrpSpPr>
        <p:grpSpPr bwMode="auto">
          <a:xfrm flipH="1">
            <a:off x="8759551" y="242069"/>
            <a:ext cx="1976800" cy="1979513"/>
            <a:chOff x="4593392" y="1441589"/>
            <a:chExt cx="1683242" cy="1685552"/>
          </a:xfrm>
        </p:grpSpPr>
        <p:sp>
          <p:nvSpPr>
            <p:cNvPr id="91" name="Google Shape;91;p3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93" name="Google Shape;93;p3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430746418" name="Google Shape;94;p3"/>
          <p:cNvSpPr/>
          <p:nvPr/>
        </p:nvSpPr>
        <p:spPr bwMode="auto">
          <a:xfrm flipH="1">
            <a:off x="152404" y="30696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749934350" name="Google Shape;95;p3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24647754" name="Google Shape;96;p3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06985073" name="Google Shape;97;p3"/>
          <p:cNvSpPr txBox="1"/>
          <p:nvPr>
            <p:ph type="title"/>
          </p:nvPr>
        </p:nvSpPr>
        <p:spPr bwMode="auto">
          <a:xfrm>
            <a:off x="1614900" y="2944525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509530393" name="Google Shape;98;p3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4330937" name="Google Shape;99;p3"/>
          <p:cNvSpPr txBox="1"/>
          <p:nvPr>
            <p:ph type="body" idx="1"/>
          </p:nvPr>
        </p:nvSpPr>
        <p:spPr bwMode="auto">
          <a:xfrm>
            <a:off x="1614900" y="3977575"/>
            <a:ext cx="8962200" cy="193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91123246" name="Google Shape;100;p3"/>
          <p:cNvSpPr/>
          <p:nvPr/>
        </p:nvSpPr>
        <p:spPr bwMode="auto">
          <a:xfrm flipH="1">
            <a:off x="8291816" y="14049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body" preserve="0" showMasterPhAnim="0" showMasterSp="1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9710118" name="Google Shape;102;p4"/>
          <p:cNvSpPr txBox="1"/>
          <p:nvPr>
            <p:ph type="title"/>
          </p:nvPr>
        </p:nvSpPr>
        <p:spPr bwMode="auto">
          <a:xfrm>
            <a:off x="1373700" y="1020577"/>
            <a:ext cx="94446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48718199" name="Google Shape;103;p4"/>
          <p:cNvSpPr txBox="1"/>
          <p:nvPr>
            <p:ph type="body" idx="1"/>
          </p:nvPr>
        </p:nvSpPr>
        <p:spPr bwMode="auto">
          <a:xfrm>
            <a:off x="1373700" y="2192426"/>
            <a:ext cx="9444600" cy="354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68837647" name="Google Shape;104;p4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1107224" name="Google Shape;105;p4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109884765" name="Google Shape;106;p4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24590436" name="Google Shape;107;p4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708517626" name="Google Shape;108;p4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109" name="Google Shape;109;p4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0" name="Google Shape;110;p4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819325602" name="Google Shape;112;p4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113" name="Google Shape;113;p4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4" name="Google Shape;114;p4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5" name="Google Shape;115;p4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7798147" name="Google Shape;116;p4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ix boxes" preserve="0" showMasterPhAnim="0" showMasterSp="1" userDrawn="1">
  <p:cSld name="CUSTO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6503124" name="Google Shape;118;p5"/>
          <p:cNvSpPr txBox="1"/>
          <p:nvPr>
            <p:ph type="title"/>
          </p:nvPr>
        </p:nvSpPr>
        <p:spPr bwMode="auto">
          <a:xfrm>
            <a:off x="4677525" y="593375"/>
            <a:ext cx="68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9464927" name="Google Shape;119;p5"/>
          <p:cNvSpPr txBox="1"/>
          <p:nvPr>
            <p:ph type="subTitle" idx="1"/>
          </p:nvPr>
        </p:nvSpPr>
        <p:spPr bwMode="auto">
          <a:xfrm>
            <a:off x="5487527" y="1719450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986360578" name="Google Shape;120;p5"/>
          <p:cNvSpPr txBox="1"/>
          <p:nvPr>
            <p:ph type="body" idx="2"/>
          </p:nvPr>
        </p:nvSpPr>
        <p:spPr bwMode="auto">
          <a:xfrm>
            <a:off x="5487527" y="2030097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887445872" name="Google Shape;121;p5"/>
          <p:cNvSpPr txBox="1"/>
          <p:nvPr>
            <p:ph type="subTitle" idx="3"/>
          </p:nvPr>
        </p:nvSpPr>
        <p:spPr bwMode="auto">
          <a:xfrm>
            <a:off x="5487527" y="2477085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505777438" name="Google Shape;122;p5"/>
          <p:cNvSpPr txBox="1"/>
          <p:nvPr>
            <p:ph type="body" idx="4"/>
          </p:nvPr>
        </p:nvSpPr>
        <p:spPr bwMode="auto">
          <a:xfrm>
            <a:off x="5487527" y="2787733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675554247" name="Google Shape;123;p5"/>
          <p:cNvSpPr txBox="1"/>
          <p:nvPr>
            <p:ph type="subTitle" idx="5"/>
          </p:nvPr>
        </p:nvSpPr>
        <p:spPr bwMode="auto">
          <a:xfrm>
            <a:off x="5487527" y="323472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214692068" name="Google Shape;124;p5"/>
          <p:cNvSpPr txBox="1"/>
          <p:nvPr>
            <p:ph type="body" idx="6"/>
          </p:nvPr>
        </p:nvSpPr>
        <p:spPr bwMode="auto">
          <a:xfrm>
            <a:off x="5487527" y="354536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588797086" name="Google Shape;125;p5"/>
          <p:cNvSpPr txBox="1"/>
          <p:nvPr>
            <p:ph type="subTitle" idx="7"/>
          </p:nvPr>
        </p:nvSpPr>
        <p:spPr bwMode="auto">
          <a:xfrm>
            <a:off x="5487527" y="3992356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267940044" name="Google Shape;126;p5"/>
          <p:cNvSpPr txBox="1"/>
          <p:nvPr>
            <p:ph type="body" idx="8"/>
          </p:nvPr>
        </p:nvSpPr>
        <p:spPr bwMode="auto">
          <a:xfrm>
            <a:off x="5487527" y="4303004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122826041" name="Google Shape;127;p5"/>
          <p:cNvSpPr txBox="1"/>
          <p:nvPr>
            <p:ph type="subTitle" idx="9"/>
          </p:nvPr>
        </p:nvSpPr>
        <p:spPr bwMode="auto">
          <a:xfrm>
            <a:off x="5487527" y="474999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40776490" name="Google Shape;128;p5"/>
          <p:cNvSpPr txBox="1"/>
          <p:nvPr>
            <p:ph type="body" idx="13"/>
          </p:nvPr>
        </p:nvSpPr>
        <p:spPr bwMode="auto">
          <a:xfrm>
            <a:off x="5487527" y="5060639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472087477" name="Google Shape;129;p5"/>
          <p:cNvSpPr txBox="1"/>
          <p:nvPr>
            <p:ph type="subTitle" idx="14"/>
          </p:nvPr>
        </p:nvSpPr>
        <p:spPr bwMode="auto">
          <a:xfrm>
            <a:off x="5487527" y="5507628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356564148" name="Google Shape;130;p5"/>
          <p:cNvSpPr txBox="1"/>
          <p:nvPr>
            <p:ph type="body" idx="15"/>
          </p:nvPr>
        </p:nvSpPr>
        <p:spPr bwMode="auto">
          <a:xfrm>
            <a:off x="5487527" y="5818275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568507804" name="Google Shape;131;p5"/>
          <p:cNvSpPr/>
          <p:nvPr/>
        </p:nvSpPr>
        <p:spPr bwMode="auto">
          <a:xfrm flipH="1">
            <a:off x="2411300" y="5481692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977324395" name="Google Shape;132;p5"/>
          <p:cNvSpPr/>
          <p:nvPr/>
        </p:nvSpPr>
        <p:spPr bwMode="auto">
          <a:xfrm flipH="1">
            <a:off x="1978611" y="692712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728164876" name="Google Shape;133;p5"/>
          <p:cNvGrpSpPr/>
          <p:nvPr/>
        </p:nvGrpSpPr>
        <p:grpSpPr bwMode="auto">
          <a:xfrm flipH="1">
            <a:off x="644395" y="2270085"/>
            <a:ext cx="2597891" cy="2597879"/>
            <a:chOff x="4616075" y="1332525"/>
            <a:chExt cx="1915566" cy="1881022"/>
          </a:xfrm>
        </p:grpSpPr>
        <p:sp>
          <p:nvSpPr>
            <p:cNvPr id="134" name="Google Shape;134;p5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1" name="Google Shape;141;p5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2" name="Google Shape;142;p5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114077462" name="Google Shape;148;p5"/>
          <p:cNvGrpSpPr/>
          <p:nvPr/>
        </p:nvGrpSpPr>
        <p:grpSpPr bwMode="auto">
          <a:xfrm flipH="1">
            <a:off x="2709708" y="2763895"/>
            <a:ext cx="891613" cy="650098"/>
            <a:chOff x="4468725" y="937901"/>
            <a:chExt cx="656322" cy="478541"/>
          </a:xfrm>
        </p:grpSpPr>
        <p:sp>
          <p:nvSpPr>
            <p:cNvPr id="149" name="Google Shape;149;p5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052242583" name="Google Shape;152;p5"/>
          <p:cNvGrpSpPr/>
          <p:nvPr/>
        </p:nvGrpSpPr>
        <p:grpSpPr bwMode="auto">
          <a:xfrm flipH="1">
            <a:off x="804128" y="5395135"/>
            <a:ext cx="712775" cy="873751"/>
            <a:chOff x="6197557" y="3002680"/>
            <a:chExt cx="524678" cy="643174"/>
          </a:xfrm>
        </p:grpSpPr>
        <p:sp>
          <p:nvSpPr>
            <p:cNvPr id="153" name="Google Shape;153;p5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5" name="Google Shape;155;p5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89754362" name="Google Shape;156;p5"/>
          <p:cNvGrpSpPr/>
          <p:nvPr/>
        </p:nvGrpSpPr>
        <p:grpSpPr bwMode="auto">
          <a:xfrm flipH="1">
            <a:off x="337275" y="2846868"/>
            <a:ext cx="2286686" cy="2289823"/>
            <a:chOff x="4593392" y="1441589"/>
            <a:chExt cx="1683242" cy="1685552"/>
          </a:xfrm>
        </p:grpSpPr>
        <p:sp>
          <p:nvSpPr>
            <p:cNvPr id="157" name="Google Shape;157;p5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221193083" name="Google Shape;160;p5"/>
          <p:cNvGrpSpPr/>
          <p:nvPr/>
        </p:nvGrpSpPr>
        <p:grpSpPr bwMode="auto">
          <a:xfrm rot="2440826" flipH="1">
            <a:off x="557043" y="740550"/>
            <a:ext cx="1847135" cy="1054707"/>
            <a:chOff x="6220591" y="624724"/>
            <a:chExt cx="1359724" cy="776397"/>
          </a:xfrm>
        </p:grpSpPr>
        <p:sp>
          <p:nvSpPr>
            <p:cNvPr id="161" name="Google Shape;161;p5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561668882" name="Google Shape;164;p5"/>
          <p:cNvSpPr/>
          <p:nvPr/>
        </p:nvSpPr>
        <p:spPr bwMode="auto">
          <a:xfrm flipH="1">
            <a:off x="2053672" y="5733290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55088" name="Google Shape;165;p5"/>
          <p:cNvSpPr/>
          <p:nvPr/>
        </p:nvSpPr>
        <p:spPr bwMode="auto">
          <a:xfrm flipH="1">
            <a:off x="2440904" y="5727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ubtitle and text" preserve="0" showMasterPhAnim="0" showMasterSp="1" userDrawn="1">
  <p:cSld name="CUSTOM_2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8063567" name="Google Shape;167;p6"/>
          <p:cNvSpPr txBox="1"/>
          <p:nvPr>
            <p:ph type="title"/>
          </p:nvPr>
        </p:nvSpPr>
        <p:spPr bwMode="auto">
          <a:xfrm>
            <a:off x="5267250" y="1818150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7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839915293" name="Google Shape;168;p6"/>
          <p:cNvSpPr txBox="1"/>
          <p:nvPr>
            <p:ph type="subTitle" idx="1"/>
          </p:nvPr>
        </p:nvSpPr>
        <p:spPr bwMode="auto">
          <a:xfrm>
            <a:off x="5267248" y="3228122"/>
            <a:ext cx="61437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56503868" name="Google Shape;169;p6"/>
          <p:cNvSpPr txBox="1"/>
          <p:nvPr>
            <p:ph type="body" idx="2"/>
          </p:nvPr>
        </p:nvSpPr>
        <p:spPr bwMode="auto">
          <a:xfrm>
            <a:off x="5267260" y="3742051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1581943057" name="Google Shape;170;p6"/>
          <p:cNvGrpSpPr/>
          <p:nvPr/>
        </p:nvGrpSpPr>
        <p:grpSpPr bwMode="auto">
          <a:xfrm flipH="1">
            <a:off x="1367519" y="1780818"/>
            <a:ext cx="2597891" cy="2597879"/>
            <a:chOff x="4616075" y="1332525"/>
            <a:chExt cx="1915566" cy="1881022"/>
          </a:xfrm>
        </p:grpSpPr>
        <p:sp>
          <p:nvSpPr>
            <p:cNvPr id="171" name="Google Shape;171;p6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3" name="Google Shape;173;p6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4" name="Google Shape;174;p6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5" name="Google Shape;175;p6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7" name="Google Shape;177;p6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8" name="Google Shape;178;p6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0" name="Google Shape;180;p6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1" name="Google Shape;181;p6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2" name="Google Shape;182;p6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3" name="Google Shape;183;p6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4" name="Google Shape;184;p6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834466" name="Google Shape;185;p6"/>
          <p:cNvGrpSpPr/>
          <p:nvPr/>
        </p:nvGrpSpPr>
        <p:grpSpPr bwMode="auto">
          <a:xfrm flipH="1">
            <a:off x="3287382" y="1305991"/>
            <a:ext cx="891613" cy="650098"/>
            <a:chOff x="4468725" y="937901"/>
            <a:chExt cx="656322" cy="478541"/>
          </a:xfrm>
        </p:grpSpPr>
        <p:sp>
          <p:nvSpPr>
            <p:cNvPr id="186" name="Google Shape;186;p6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8" name="Google Shape;188;p6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17173597" name="Google Shape;189;p6"/>
          <p:cNvGrpSpPr/>
          <p:nvPr/>
        </p:nvGrpSpPr>
        <p:grpSpPr bwMode="auto">
          <a:xfrm flipH="1">
            <a:off x="492602" y="3433043"/>
            <a:ext cx="712775" cy="873751"/>
            <a:chOff x="6197557" y="3002680"/>
            <a:chExt cx="524678" cy="643174"/>
          </a:xfrm>
        </p:grpSpPr>
        <p:sp>
          <p:nvSpPr>
            <p:cNvPr id="190" name="Google Shape;190;p6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1" name="Google Shape;191;p6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044178523" name="Google Shape;193;p6"/>
          <p:cNvSpPr/>
          <p:nvPr/>
        </p:nvSpPr>
        <p:spPr bwMode="auto">
          <a:xfrm flipH="1">
            <a:off x="10124948" y="-949152"/>
            <a:ext cx="2905255" cy="2905253"/>
          </a:xfrm>
          <a:custGeom>
            <a:avLst/>
            <a:gdLst/>
            <a:ahLst/>
            <a:cxnLst/>
            <a:rect l="l" t="t" r="r" b="b"/>
            <a:pathLst>
              <a:path w="2192645" h="2192644" fill="norm" stroke="1" extrusionOk="0">
                <a:moveTo>
                  <a:pt x="0" y="1096323"/>
                </a:moveTo>
                <a:cubicBezTo>
                  <a:pt x="0" y="490841"/>
                  <a:pt x="490840" y="0"/>
                  <a:pt x="1096324" y="0"/>
                </a:cubicBezTo>
                <a:cubicBezTo>
                  <a:pt x="1701806" y="0"/>
                  <a:pt x="2192646" y="490841"/>
                  <a:pt x="2192646" y="1096323"/>
                </a:cubicBezTo>
                <a:cubicBezTo>
                  <a:pt x="2192646" y="1701805"/>
                  <a:pt x="1701806" y="2192645"/>
                  <a:pt x="1096324" y="2192645"/>
                </a:cubicBezTo>
                <a:cubicBezTo>
                  <a:pt x="490840" y="2192645"/>
                  <a:pt x="0" y="1701805"/>
                  <a:pt x="0" y="109632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893128802" name="Google Shape;194;p6"/>
          <p:cNvGrpSpPr/>
          <p:nvPr/>
        </p:nvGrpSpPr>
        <p:grpSpPr bwMode="auto">
          <a:xfrm flipH="1">
            <a:off x="1526787" y="2016974"/>
            <a:ext cx="2283267" cy="2289816"/>
            <a:chOff x="4593397" y="1441597"/>
            <a:chExt cx="1680726" cy="1685546"/>
          </a:xfrm>
        </p:grpSpPr>
        <p:sp>
          <p:nvSpPr>
            <p:cNvPr id="195" name="Google Shape;195;p6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7" name="Google Shape;197;p6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392609777" name="Google Shape;198;p6"/>
          <p:cNvGrpSpPr/>
          <p:nvPr/>
        </p:nvGrpSpPr>
        <p:grpSpPr bwMode="auto">
          <a:xfrm flipH="1">
            <a:off x="2510395" y="4845101"/>
            <a:ext cx="1668612" cy="1391255"/>
            <a:chOff x="3790450" y="2922745"/>
            <a:chExt cx="1228275" cy="1024111"/>
          </a:xfrm>
        </p:grpSpPr>
        <p:sp>
          <p:nvSpPr>
            <p:cNvPr id="199" name="Google Shape;199;p6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0" name="Google Shape;200;p6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1" name="Google Shape;201;p6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156798025" name="Google Shape;202;p6"/>
          <p:cNvGrpSpPr/>
          <p:nvPr/>
        </p:nvGrpSpPr>
        <p:grpSpPr bwMode="auto">
          <a:xfrm flipH="1">
            <a:off x="34725" y="251265"/>
            <a:ext cx="1847185" cy="1054735"/>
            <a:chOff x="6220591" y="624724"/>
            <a:chExt cx="1359724" cy="776397"/>
          </a:xfrm>
        </p:grpSpPr>
        <p:sp>
          <p:nvSpPr>
            <p:cNvPr id="203" name="Google Shape;203;p6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4" name="Google Shape;204;p6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5" name="Google Shape;205;p6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520217863" name="Google Shape;206;p6"/>
          <p:cNvSpPr/>
          <p:nvPr/>
        </p:nvSpPr>
        <p:spPr bwMode="auto">
          <a:xfrm flipH="1">
            <a:off x="4383378" y="25475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12474484" name="Google Shape;207;p6"/>
          <p:cNvSpPr/>
          <p:nvPr/>
        </p:nvSpPr>
        <p:spPr bwMode="auto">
          <a:xfrm flipH="1">
            <a:off x="11091433" y="859395"/>
            <a:ext cx="417626" cy="417632"/>
          </a:xfrm>
          <a:custGeom>
            <a:avLst/>
            <a:gdLst/>
            <a:ahLst/>
            <a:cxnLst/>
            <a:rect l="l" t="t" r="r" b="b"/>
            <a:pathLst>
              <a:path w="264739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39" y="132580"/>
                </a:lnTo>
                <a:lnTo>
                  <a:pt x="132163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6334558" name="Google Shape;208;p6"/>
          <p:cNvSpPr/>
          <p:nvPr/>
        </p:nvSpPr>
        <p:spPr bwMode="auto">
          <a:xfrm flipH="1">
            <a:off x="1589996" y="3351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211262800" name="Google Shape;209;p6"/>
          <p:cNvGrpSpPr/>
          <p:nvPr/>
        </p:nvGrpSpPr>
        <p:grpSpPr bwMode="auto">
          <a:xfrm rot="-3039638" flipH="1">
            <a:off x="544803" y="5077234"/>
            <a:ext cx="1382219" cy="789242"/>
            <a:chOff x="6220591" y="624724"/>
            <a:chExt cx="1359724" cy="776397"/>
          </a:xfrm>
        </p:grpSpPr>
        <p:sp>
          <p:nvSpPr>
            <p:cNvPr id="210" name="Google Shape;210;p6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1" name="Google Shape;211;p6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2" name="Google Shape;212;p6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357275862" name="Google Shape;213;p6"/>
          <p:cNvSpPr/>
          <p:nvPr/>
        </p:nvSpPr>
        <p:spPr bwMode="auto">
          <a:xfrm flipH="1">
            <a:off x="1592071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489358780" name="Google Shape;214;p6"/>
          <p:cNvSpPr/>
          <p:nvPr/>
        </p:nvSpPr>
        <p:spPr bwMode="auto">
          <a:xfrm flipH="1">
            <a:off x="494528" y="62363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Four boxes" preserve="0" showMasterPhAnim="0" showMasterSp="1" userDrawn="1">
  <p:cSld name="CUSTOM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1912097" name="Google Shape;216;p7"/>
          <p:cNvSpPr txBox="1"/>
          <p:nvPr>
            <p:ph type="title"/>
          </p:nvPr>
        </p:nvSpPr>
        <p:spPr bwMode="auto">
          <a:xfrm>
            <a:off x="444675" y="577600"/>
            <a:ext cx="82215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57695701" name="Google Shape;217;p7"/>
          <p:cNvSpPr txBox="1"/>
          <p:nvPr>
            <p:ph type="subTitle" idx="1"/>
          </p:nvPr>
        </p:nvSpPr>
        <p:spPr bwMode="auto">
          <a:xfrm>
            <a:off x="1063797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02004785" name="Google Shape;218;p7"/>
          <p:cNvSpPr txBox="1"/>
          <p:nvPr>
            <p:ph type="body" idx="2"/>
          </p:nvPr>
        </p:nvSpPr>
        <p:spPr bwMode="auto">
          <a:xfrm>
            <a:off x="1063829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86026284" name="Google Shape;219;p7"/>
          <p:cNvSpPr txBox="1"/>
          <p:nvPr>
            <p:ph type="subTitle" idx="3"/>
          </p:nvPr>
        </p:nvSpPr>
        <p:spPr bwMode="auto">
          <a:xfrm>
            <a:off x="5168585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75654927" name="Google Shape;220;p7"/>
          <p:cNvSpPr txBox="1"/>
          <p:nvPr>
            <p:ph type="body" idx="4"/>
          </p:nvPr>
        </p:nvSpPr>
        <p:spPr bwMode="auto">
          <a:xfrm>
            <a:off x="5168623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67677468" name="Google Shape;221;p7"/>
          <p:cNvSpPr txBox="1"/>
          <p:nvPr>
            <p:ph type="subTitle" idx="5"/>
          </p:nvPr>
        </p:nvSpPr>
        <p:spPr bwMode="auto">
          <a:xfrm>
            <a:off x="1063724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29177269" name="Google Shape;222;p7"/>
          <p:cNvSpPr txBox="1"/>
          <p:nvPr>
            <p:ph type="body" idx="6"/>
          </p:nvPr>
        </p:nvSpPr>
        <p:spPr bwMode="auto">
          <a:xfrm>
            <a:off x="1063768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123275411" name="Google Shape;223;p7"/>
          <p:cNvSpPr txBox="1"/>
          <p:nvPr>
            <p:ph type="body" idx="7"/>
          </p:nvPr>
        </p:nvSpPr>
        <p:spPr bwMode="auto">
          <a:xfrm>
            <a:off x="5168563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2120926131" name="Google Shape;224;p7"/>
          <p:cNvSpPr txBox="1"/>
          <p:nvPr>
            <p:ph type="subTitle" idx="8"/>
          </p:nvPr>
        </p:nvSpPr>
        <p:spPr bwMode="auto">
          <a:xfrm>
            <a:off x="5168525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99112576" name="Google Shape;225;p7"/>
          <p:cNvSpPr/>
          <p:nvPr/>
        </p:nvSpPr>
        <p:spPr bwMode="auto">
          <a:xfrm>
            <a:off x="8757462" y="5481679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521259619" name="Google Shape;226;p7"/>
          <p:cNvSpPr/>
          <p:nvPr/>
        </p:nvSpPr>
        <p:spPr bwMode="auto">
          <a:xfrm>
            <a:off x="8547825" y="692699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649992760" name="Google Shape;227;p7"/>
          <p:cNvGrpSpPr/>
          <p:nvPr/>
        </p:nvGrpSpPr>
        <p:grpSpPr bwMode="auto">
          <a:xfrm>
            <a:off x="9036830" y="2270073"/>
            <a:ext cx="2597891" cy="2597879"/>
            <a:chOff x="4616075" y="1332525"/>
            <a:chExt cx="1915566" cy="1881022"/>
          </a:xfrm>
        </p:grpSpPr>
        <p:sp>
          <p:nvSpPr>
            <p:cNvPr id="228" name="Google Shape;228;p7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2" name="Google Shape;232;p7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5" name="Google Shape;235;p7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6" name="Google Shape;236;p7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7" name="Google Shape;237;p7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8" name="Google Shape;238;p7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9" name="Google Shape;239;p7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0" name="Google Shape;240;p7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1" name="Google Shape;241;p7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60328468" name="Google Shape;242;p7"/>
          <p:cNvGrpSpPr/>
          <p:nvPr/>
        </p:nvGrpSpPr>
        <p:grpSpPr bwMode="auto">
          <a:xfrm>
            <a:off x="8677795" y="2763882"/>
            <a:ext cx="891613" cy="650098"/>
            <a:chOff x="4468725" y="937901"/>
            <a:chExt cx="656322" cy="478541"/>
          </a:xfrm>
        </p:grpSpPr>
        <p:sp>
          <p:nvSpPr>
            <p:cNvPr id="243" name="Google Shape;243;p7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4" name="Google Shape;244;p7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5" name="Google Shape;245;p7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348844219" name="Google Shape;246;p7"/>
          <p:cNvGrpSpPr/>
          <p:nvPr/>
        </p:nvGrpSpPr>
        <p:grpSpPr bwMode="auto">
          <a:xfrm>
            <a:off x="10762214" y="5395122"/>
            <a:ext cx="712775" cy="873751"/>
            <a:chOff x="6197557" y="3002680"/>
            <a:chExt cx="524678" cy="643174"/>
          </a:xfrm>
        </p:grpSpPr>
        <p:sp>
          <p:nvSpPr>
            <p:cNvPr id="247" name="Google Shape;247;p7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8" name="Google Shape;248;p7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9" name="Google Shape;249;p7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995807987" name="Google Shape;250;p7"/>
          <p:cNvGrpSpPr/>
          <p:nvPr/>
        </p:nvGrpSpPr>
        <p:grpSpPr bwMode="auto">
          <a:xfrm>
            <a:off x="9655155" y="2846855"/>
            <a:ext cx="2286686" cy="2289823"/>
            <a:chOff x="4593392" y="1441589"/>
            <a:chExt cx="1683242" cy="1685552"/>
          </a:xfrm>
        </p:grpSpPr>
        <p:sp>
          <p:nvSpPr>
            <p:cNvPr id="251" name="Google Shape;251;p7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2" name="Google Shape;252;p7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3" name="Google Shape;253;p7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014653989" name="Google Shape;254;p7"/>
          <p:cNvGrpSpPr/>
          <p:nvPr/>
        </p:nvGrpSpPr>
        <p:grpSpPr bwMode="auto">
          <a:xfrm rot="-2440826">
            <a:off x="9874938" y="740537"/>
            <a:ext cx="1847135" cy="1054707"/>
            <a:chOff x="6220591" y="624724"/>
            <a:chExt cx="1359724" cy="776397"/>
          </a:xfrm>
        </p:grpSpPr>
        <p:sp>
          <p:nvSpPr>
            <p:cNvPr id="255" name="Google Shape;255;p7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6" name="Google Shape;256;p7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7" name="Google Shape;257;p7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34203379" name="Google Shape;258;p7"/>
          <p:cNvSpPr/>
          <p:nvPr/>
        </p:nvSpPr>
        <p:spPr bwMode="auto">
          <a:xfrm>
            <a:off x="9618322" y="5733278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892606015" name="Google Shape;259;p7"/>
          <p:cNvSpPr/>
          <p:nvPr/>
        </p:nvSpPr>
        <p:spPr bwMode="auto">
          <a:xfrm>
            <a:off x="9478813" y="572709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wo columns" preserve="0" showMasterPhAnim="0" showMasterSp="1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7262184" name="Google Shape;261;p8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346400" name="Google Shape;262;p8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29075670" name="Google Shape;263;p8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06282288" name="Google Shape;264;p8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967011581" name="Google Shape;265;p8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266" name="Google Shape;266;p8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7" name="Google Shape;267;p8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8" name="Google Shape;268;p8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20903779" name="Google Shape;269;p8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270" name="Google Shape;270;p8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71" name="Google Shape;271;p8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72" name="Google Shape;272;p8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97734166" name="Google Shape;273;p8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508925121" name="Google Shape;274;p8"/>
          <p:cNvSpPr txBox="1"/>
          <p:nvPr>
            <p:ph type="title"/>
          </p:nvPr>
        </p:nvSpPr>
        <p:spPr bwMode="auto">
          <a:xfrm>
            <a:off x="1023125" y="877838"/>
            <a:ext cx="10145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20207160" name="Google Shape;275;p8"/>
          <p:cNvSpPr txBox="1"/>
          <p:nvPr>
            <p:ph type="body" idx="1"/>
          </p:nvPr>
        </p:nvSpPr>
        <p:spPr bwMode="auto">
          <a:xfrm>
            <a:off x="1023113" y="2133550"/>
            <a:ext cx="4762800" cy="3846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>
              <a:defRPr/>
            </a:pPr>
            <a:endParaRPr/>
          </a:p>
        </p:txBody>
      </p:sp>
      <p:sp>
        <p:nvSpPr>
          <p:cNvPr id="822240189" name="Google Shape;276;p8"/>
          <p:cNvSpPr txBox="1"/>
          <p:nvPr>
            <p:ph type="body" idx="2"/>
          </p:nvPr>
        </p:nvSpPr>
        <p:spPr bwMode="auto">
          <a:xfrm>
            <a:off x="6406088" y="2133550"/>
            <a:ext cx="4762800" cy="3846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>
              <a:defRPr/>
            </a:pPr>
            <a:endParaRPr/>
          </a:p>
        </p:txBody>
      </p:sp>
      <p:sp>
        <p:nvSpPr>
          <p:cNvPr id="279755278" name="Google Shape;277;p8"/>
          <p:cNvSpPr txBox="1"/>
          <p:nvPr>
            <p:ph type="sldNum" idx="3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hree columns" preserve="0" showMasterPhAnim="0" showMasterSp="1" userDrawn="1">
  <p:cSld name="TITLE_AND_TWO_COLUMNS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3848261" name="Google Shape;279;p9"/>
          <p:cNvSpPr txBox="1"/>
          <p:nvPr>
            <p:ph type="title"/>
          </p:nvPr>
        </p:nvSpPr>
        <p:spPr bwMode="auto">
          <a:xfrm>
            <a:off x="659700" y="603600"/>
            <a:ext cx="108726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34107334" name="Google Shape;280;p9"/>
          <p:cNvSpPr txBox="1"/>
          <p:nvPr>
            <p:ph type="body" idx="1"/>
          </p:nvPr>
        </p:nvSpPr>
        <p:spPr bwMode="auto">
          <a:xfrm>
            <a:off x="659650" y="3826963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31491446" name="Google Shape;281;p9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554146" name="Google Shape;282;p9"/>
          <p:cNvSpPr txBox="1"/>
          <p:nvPr>
            <p:ph type="subTitle" idx="2"/>
          </p:nvPr>
        </p:nvSpPr>
        <p:spPr bwMode="auto">
          <a:xfrm>
            <a:off x="659662" y="3193600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620343185" name="Google Shape;283;p9"/>
          <p:cNvSpPr txBox="1"/>
          <p:nvPr>
            <p:ph type="body" idx="3"/>
          </p:nvPr>
        </p:nvSpPr>
        <p:spPr bwMode="auto">
          <a:xfrm>
            <a:off x="4438488" y="3826975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619774994" name="Google Shape;284;p9"/>
          <p:cNvSpPr txBox="1"/>
          <p:nvPr>
            <p:ph type="subTitle" idx="4"/>
          </p:nvPr>
        </p:nvSpPr>
        <p:spPr bwMode="auto">
          <a:xfrm>
            <a:off x="4438500" y="3193605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106510619" name="Google Shape;285;p9"/>
          <p:cNvSpPr txBox="1"/>
          <p:nvPr>
            <p:ph type="body" idx="5"/>
          </p:nvPr>
        </p:nvSpPr>
        <p:spPr bwMode="auto">
          <a:xfrm>
            <a:off x="8217327" y="3826963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254798871" name="Google Shape;286;p9"/>
          <p:cNvSpPr txBox="1"/>
          <p:nvPr>
            <p:ph type="subTitle" idx="6"/>
          </p:nvPr>
        </p:nvSpPr>
        <p:spPr bwMode="auto">
          <a:xfrm>
            <a:off x="8217338" y="3193600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256323808" name="Google Shape;287;p9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009301013" name="Google Shape;288;p9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99300275" name="Google Shape;289;p9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03029073" name="Google Shape;290;p9"/>
          <p:cNvSpPr/>
          <p:nvPr/>
        </p:nvSpPr>
        <p:spPr bwMode="auto">
          <a:xfrm flipH="1">
            <a:off x="159222" y="617202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meline" preserve="0" showMasterPhAnim="0" showMasterSp="1" userDrawn="1">
  <p:cSld name="TITLE_AND_TWO_COLUMNS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3962249" name="Google Shape;292;p10"/>
          <p:cNvSpPr txBox="1"/>
          <p:nvPr>
            <p:ph type="title"/>
          </p:nvPr>
        </p:nvSpPr>
        <p:spPr bwMode="auto">
          <a:xfrm>
            <a:off x="1160550" y="1060800"/>
            <a:ext cx="10264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92564096" name="Google Shape;293;p10"/>
          <p:cNvSpPr txBox="1"/>
          <p:nvPr>
            <p:ph type="body" idx="1"/>
          </p:nvPr>
        </p:nvSpPr>
        <p:spPr bwMode="auto">
          <a:xfrm>
            <a:off x="1160550" y="4961940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552791859" name="Google Shape;294;p10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0007149" name="Google Shape;295;p10"/>
          <p:cNvSpPr txBox="1"/>
          <p:nvPr>
            <p:ph type="subTitle" idx="2"/>
          </p:nvPr>
        </p:nvSpPr>
        <p:spPr bwMode="auto">
          <a:xfrm>
            <a:off x="1160550" y="297992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68959439" name="Google Shape;296;p10"/>
          <p:cNvSpPr txBox="1"/>
          <p:nvPr>
            <p:ph type="body" idx="3"/>
          </p:nvPr>
        </p:nvSpPr>
        <p:spPr bwMode="auto">
          <a:xfrm>
            <a:off x="4455010" y="4961938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413763560" name="Google Shape;297;p10"/>
          <p:cNvSpPr txBox="1"/>
          <p:nvPr>
            <p:ph type="subTitle" idx="4"/>
          </p:nvPr>
        </p:nvSpPr>
        <p:spPr bwMode="auto">
          <a:xfrm>
            <a:off x="4455006" y="297993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330319152" name="Google Shape;298;p10"/>
          <p:cNvSpPr txBox="1"/>
          <p:nvPr>
            <p:ph type="body" idx="5"/>
          </p:nvPr>
        </p:nvSpPr>
        <p:spPr bwMode="auto">
          <a:xfrm>
            <a:off x="7749486" y="4961955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822145738" name="Google Shape;299;p10"/>
          <p:cNvSpPr txBox="1"/>
          <p:nvPr>
            <p:ph type="subTitle" idx="6"/>
          </p:nvPr>
        </p:nvSpPr>
        <p:spPr bwMode="auto">
          <a:xfrm>
            <a:off x="7749462" y="297992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18619297" name="Google Shape;300;p10"/>
          <p:cNvSpPr txBox="1"/>
          <p:nvPr>
            <p:ph type="subTitle" idx="7"/>
          </p:nvPr>
        </p:nvSpPr>
        <p:spPr bwMode="auto">
          <a:xfrm>
            <a:off x="1160550" y="4507450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963331649" name="Google Shape;301;p10"/>
          <p:cNvSpPr txBox="1"/>
          <p:nvPr>
            <p:ph type="subTitle" idx="8"/>
          </p:nvPr>
        </p:nvSpPr>
        <p:spPr bwMode="auto">
          <a:xfrm>
            <a:off x="4454989" y="4507438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794654581" name="Google Shape;302;p10"/>
          <p:cNvSpPr txBox="1"/>
          <p:nvPr>
            <p:ph type="subTitle" idx="9"/>
          </p:nvPr>
        </p:nvSpPr>
        <p:spPr bwMode="auto">
          <a:xfrm>
            <a:off x="7749461" y="4507450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grpSp>
        <p:nvGrpSpPr>
          <p:cNvPr id="613703395" name="Google Shape;303;p10"/>
          <p:cNvGrpSpPr/>
          <p:nvPr/>
        </p:nvGrpSpPr>
        <p:grpSpPr bwMode="auto">
          <a:xfrm flipH="1">
            <a:off x="10087470" y="288279"/>
            <a:ext cx="1864421" cy="1864281"/>
            <a:chOff x="4616075" y="1332525"/>
            <a:chExt cx="1915566" cy="1881022"/>
          </a:xfrm>
        </p:grpSpPr>
        <p:sp>
          <p:nvSpPr>
            <p:cNvPr id="304" name="Google Shape;304;p10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5" name="Google Shape;305;p10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6" name="Google Shape;306;p10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7" name="Google Shape;307;p10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8" name="Google Shape;308;p10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9" name="Google Shape;309;p10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0" name="Google Shape;310;p10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1" name="Google Shape;311;p10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2" name="Google Shape;312;p10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3" name="Google Shape;313;p10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4" name="Google Shape;314;p10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5" name="Google Shape;315;p10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6" name="Google Shape;316;p10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7" name="Google Shape;317;p10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828945017" name="Google Shape;318;p10"/>
          <p:cNvSpPr/>
          <p:nvPr/>
        </p:nvSpPr>
        <p:spPr bwMode="auto">
          <a:xfrm flipH="1">
            <a:off x="10696509" y="-209400"/>
            <a:ext cx="845676" cy="8456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26019783" name="Google Shape;319;p10"/>
          <p:cNvGrpSpPr/>
          <p:nvPr/>
        </p:nvGrpSpPr>
        <p:grpSpPr bwMode="auto">
          <a:xfrm flipH="1">
            <a:off x="11312263" y="880242"/>
            <a:ext cx="639848" cy="466530"/>
            <a:chOff x="4468725" y="937901"/>
            <a:chExt cx="656322" cy="478541"/>
          </a:xfrm>
        </p:grpSpPr>
        <p:sp>
          <p:nvSpPr>
            <p:cNvPr id="320" name="Google Shape;320;p10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1" name="Google Shape;321;p10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2" name="Google Shape;322;p10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439311465" name="Google Shape;323;p10"/>
          <p:cNvGrpSpPr/>
          <p:nvPr/>
        </p:nvGrpSpPr>
        <p:grpSpPr bwMode="auto">
          <a:xfrm flipH="1">
            <a:off x="9308548" y="291850"/>
            <a:ext cx="1640994" cy="1643245"/>
            <a:chOff x="4593392" y="1441589"/>
            <a:chExt cx="1683242" cy="1685552"/>
          </a:xfrm>
        </p:grpSpPr>
        <p:sp>
          <p:nvSpPr>
            <p:cNvPr id="324" name="Google Shape;324;p10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5" name="Google Shape;325;p10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6" name="Google Shape;326;p10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24050648" name="Google Shape;327;p10"/>
          <p:cNvSpPr/>
          <p:nvPr/>
        </p:nvSpPr>
        <p:spPr bwMode="auto">
          <a:xfrm flipH="1">
            <a:off x="8919775" y="1257296"/>
            <a:ext cx="504259" cy="504259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98950774" name="Google Shape;328;p10"/>
          <p:cNvSpPr/>
          <p:nvPr/>
        </p:nvSpPr>
        <p:spPr bwMode="auto">
          <a:xfrm flipH="1">
            <a:off x="11013159" y="603867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simple-light-2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6505471" name="Google Shape;6;p1"/>
          <p:cNvSpPr txBox="1"/>
          <p:nvPr>
            <p:ph type="title"/>
          </p:nvPr>
        </p:nvSpPr>
        <p:spPr bwMode="auto"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953277525" name="Google Shape;7;p1"/>
          <p:cNvSpPr txBox="1"/>
          <p:nvPr>
            <p:ph type="body" idx="1"/>
          </p:nvPr>
        </p:nvSpPr>
        <p:spPr bwMode="auto"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1pPr>
            <a:lvl2pPr marL="914400" lvl="1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2pPr>
            <a:lvl3pPr marL="1371600" lvl="2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3pPr>
            <a:lvl4pPr marL="1828800" lvl="3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4pPr>
            <a:lvl5pPr marL="2286000" lvl="4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5pPr>
            <a:lvl6pPr marL="2743200" lvl="5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6pPr>
            <a:lvl7pPr marL="3200400" lvl="6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7pPr>
            <a:lvl8pPr marL="3657600" lvl="7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8pPr>
            <a:lvl9pPr marL="4114800" lvl="8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637027072" name="Google Shape;8;p1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2532013" name="Google Shape;9;p1"/>
          <p:cNvSpPr/>
          <p:nvPr/>
        </p:nvSpPr>
        <p:spPr bwMode="auto"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fill="norm" stroke="1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809070" name="Google Shape;513;p21"/>
          <p:cNvSpPr txBox="1"/>
          <p:nvPr>
            <p:ph type="ctrTitle"/>
          </p:nvPr>
        </p:nvSpPr>
        <p:spPr bwMode="auto">
          <a:xfrm>
            <a:off x="912825" y="1753975"/>
            <a:ext cx="6504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  <a:defRPr/>
            </a:pPr>
            <a:r>
              <a:rPr lang="en" sz="8200"/>
              <a:t>Tracking Anime</a:t>
            </a:r>
            <a:endParaRPr sz="8200"/>
          </a:p>
        </p:txBody>
      </p:sp>
      <p:sp>
        <p:nvSpPr>
          <p:cNvPr id="8955259" name="Google Shape;514;p21"/>
          <p:cNvSpPr txBox="1"/>
          <p:nvPr>
            <p:ph type="subTitle" idx="1"/>
          </p:nvPr>
        </p:nvSpPr>
        <p:spPr bwMode="auto">
          <a:xfrm>
            <a:off x="912825" y="45400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eProject Sem02_T3.2307.E1_TrackingAnime_Group05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9319866" name="Google Shape;610;p29"/>
          <p:cNvSpPr txBox="1"/>
          <p:nvPr>
            <p:ph type="title"/>
          </p:nvPr>
        </p:nvSpPr>
        <p:spPr bwMode="auto">
          <a:xfrm>
            <a:off x="4131200" y="675600"/>
            <a:ext cx="3378000" cy="1367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/>
              <a:t>Application Functions</a:t>
            </a:r>
            <a:endParaRPr sz="4500"/>
          </a:p>
        </p:txBody>
      </p:sp>
      <p:sp>
        <p:nvSpPr>
          <p:cNvPr id="1769209850" name="Google Shape;611;p29"/>
          <p:cNvSpPr txBox="1"/>
          <p:nvPr>
            <p:ph type="body" idx="1"/>
          </p:nvPr>
        </p:nvSpPr>
        <p:spPr bwMode="auto">
          <a:xfrm>
            <a:off x="996800" y="2438650"/>
            <a:ext cx="5670600" cy="351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Add anime tracking from JikanAPI</a:t>
            </a:r>
            <a:endParaRPr sz="2000"/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You can add anime from local if you can find it.</a:t>
            </a:r>
            <a:endParaRPr sz="2000"/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Change status of tracking list (watching, plan to watch, on hold,...)</a:t>
            </a:r>
            <a:endParaRPr sz="2000"/>
          </a:p>
        </p:txBody>
      </p:sp>
      <p:grpSp>
        <p:nvGrpSpPr>
          <p:cNvPr id="1828538110" name="Google Shape;612;p29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613" name="Google Shape;613;p29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14" name="Google Shape;614;p29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15" name="Google Shape;615;p29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796717020" name="Google Shape;616;p29"/>
          <p:cNvSpPr/>
          <p:nvPr/>
        </p:nvSpPr>
        <p:spPr bwMode="auto">
          <a:xfrm>
            <a:off x="2192975" y="487950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3170964" name="Google Shape;621;p30"/>
          <p:cNvSpPr txBox="1"/>
          <p:nvPr>
            <p:ph type="title"/>
          </p:nvPr>
        </p:nvSpPr>
        <p:spPr bwMode="auto">
          <a:xfrm>
            <a:off x="1561650" y="675600"/>
            <a:ext cx="5947500" cy="78629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/>
              <a:t>More</a:t>
            </a:r>
            <a:endParaRPr sz="4500"/>
          </a:p>
        </p:txBody>
      </p:sp>
      <p:sp>
        <p:nvSpPr>
          <p:cNvPr id="1796496885" name="Google Shape;622;p30"/>
          <p:cNvSpPr txBox="1"/>
          <p:nvPr>
            <p:ph type="body" idx="1"/>
          </p:nvPr>
        </p:nvSpPr>
        <p:spPr bwMode="auto">
          <a:xfrm>
            <a:off x="996800" y="1727800"/>
            <a:ext cx="5670600" cy="422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/>
          </a:bodyPr>
          <a:lstStyle/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You can set your time and day on week.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Our application can show weekly schedule of currently watched anime.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Statistical analysis of number of tracked anime.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Send  notification when your tracking was set.</a:t>
            </a:r>
            <a:endParaRPr sz="2000"/>
          </a:p>
        </p:txBody>
      </p:sp>
      <p:grpSp>
        <p:nvGrpSpPr>
          <p:cNvPr id="1853407500" name="Google Shape;623;p30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624" name="Google Shape;624;p30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25" name="Google Shape;625;p30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26" name="Google Shape;626;p30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9317551" name="Google Shape;631;p31"/>
          <p:cNvSpPr/>
          <p:nvPr/>
        </p:nvSpPr>
        <p:spPr bwMode="auto">
          <a:xfrm flipH="1">
            <a:off x="10758755" y="4346172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364183777" name="Google Shape;632;p31"/>
          <p:cNvGrpSpPr/>
          <p:nvPr/>
        </p:nvGrpSpPr>
        <p:grpSpPr bwMode="auto">
          <a:xfrm flipH="1">
            <a:off x="8402649" y="1909186"/>
            <a:ext cx="3443231" cy="3443211"/>
            <a:chOff x="4616075" y="1332525"/>
            <a:chExt cx="1915566" cy="1881022"/>
          </a:xfrm>
        </p:grpSpPr>
        <p:sp>
          <p:nvSpPr>
            <p:cNvPr id="633" name="Google Shape;633;p31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4" name="Google Shape;634;p31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5" name="Google Shape;635;p31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6" name="Google Shape;636;p31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7" name="Google Shape;637;p31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8" name="Google Shape;638;p31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9" name="Google Shape;639;p31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0" name="Google Shape;640;p31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1" name="Google Shape;641;p31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2" name="Google Shape;642;p31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3" name="Google Shape;643;p31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4" name="Google Shape;644;p31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5" name="Google Shape;645;p31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6" name="Google Shape;646;p31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981040742" name="Google Shape;647;p31"/>
          <p:cNvGrpSpPr/>
          <p:nvPr/>
        </p:nvGrpSpPr>
        <p:grpSpPr bwMode="auto">
          <a:xfrm flipH="1">
            <a:off x="10302633" y="3110187"/>
            <a:ext cx="2181048" cy="1818514"/>
            <a:chOff x="3790450" y="2922745"/>
            <a:chExt cx="1228275" cy="1024111"/>
          </a:xfrm>
        </p:grpSpPr>
        <p:sp>
          <p:nvSpPr>
            <p:cNvPr id="648" name="Google Shape;648;p31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9" name="Google Shape;649;p31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50" name="Google Shape;650;p31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830624652" name="Google Shape;651;p31"/>
          <p:cNvSpPr txBox="1"/>
          <p:nvPr>
            <p:ph type="body" idx="1"/>
          </p:nvPr>
        </p:nvSpPr>
        <p:spPr bwMode="auto">
          <a:xfrm>
            <a:off x="626250" y="1706225"/>
            <a:ext cx="5162400" cy="29786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200"/>
              <a:t>We used the technologies below to build the app.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JavaFX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Maven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JPA with hibernate + Lombok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GSON Library to work with API</a:t>
            </a:r>
            <a:endParaRPr sz="2400" b="1">
              <a:latin typeface="Poppins"/>
              <a:ea typeface="Poppins"/>
              <a:cs typeface="Poppins"/>
            </a:endParaRPr>
          </a:p>
        </p:txBody>
      </p:sp>
      <p:sp>
        <p:nvSpPr>
          <p:cNvPr id="2084584012" name="Google Shape;652;p31"/>
          <p:cNvSpPr/>
          <p:nvPr/>
        </p:nvSpPr>
        <p:spPr bwMode="auto">
          <a:xfrm>
            <a:off x="1700600" y="257100"/>
            <a:ext cx="1744500" cy="1063500"/>
          </a:xfrm>
          <a:prstGeom prst="rect">
            <a:avLst/>
          </a:prstGeom>
          <a:noFill/>
          <a:ln w="216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9300" tIns="69300" rIns="69300" bIns="693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73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73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915081204" name="Google Shape;653;p31"/>
          <p:cNvSpPr txBox="1"/>
          <p:nvPr>
            <p:ph type="title"/>
          </p:nvPr>
        </p:nvSpPr>
        <p:spPr bwMode="auto">
          <a:xfrm>
            <a:off x="3561675" y="321200"/>
            <a:ext cx="4623300" cy="830700"/>
          </a:xfrm>
          <a:prstGeom prst="rect">
            <a:avLst/>
          </a:prstGeom>
        </p:spPr>
        <p:txBody>
          <a:bodyPr spcFirstLastPara="1" wrap="square" lIns="69300" tIns="69300" rIns="69300" bIns="6930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600"/>
              <a:t>Technology</a:t>
            </a:r>
            <a:endParaRPr sz="5600"/>
          </a:p>
        </p:txBody>
      </p:sp>
      <p:grpSp>
        <p:nvGrpSpPr>
          <p:cNvPr id="462704061" name="Google Shape;654;p31"/>
          <p:cNvGrpSpPr/>
          <p:nvPr/>
        </p:nvGrpSpPr>
        <p:grpSpPr bwMode="auto">
          <a:xfrm rot="5400000">
            <a:off x="5355899" y="2122160"/>
            <a:ext cx="5081072" cy="3478040"/>
            <a:chOff x="2345365" y="140711"/>
            <a:chExt cx="6483441" cy="4437974"/>
          </a:xfrm>
        </p:grpSpPr>
        <p:sp>
          <p:nvSpPr>
            <p:cNvPr id="655" name="Google Shape;655;p31"/>
            <p:cNvSpPr/>
            <p:nvPr/>
          </p:nvSpPr>
          <p:spPr bwMode="auto">
            <a:xfrm>
              <a:off x="2362377" y="163678"/>
              <a:ext cx="6449417" cy="4392004"/>
            </a:xfrm>
            <a:custGeom>
              <a:avLst/>
              <a:gdLst/>
              <a:ahLst/>
              <a:cxnLst/>
              <a:rect l="l" t="t" r="r" b="b"/>
              <a:pathLst>
                <a:path w="7889195" h="6142663" fill="norm" stroke="1" extrusionOk="0">
                  <a:moveTo>
                    <a:pt x="-761" y="5760719"/>
                  </a:moveTo>
                  <a:cubicBezTo>
                    <a:pt x="-761" y="5972461"/>
                    <a:pt x="170183" y="6142933"/>
                    <a:pt x="382397" y="6142933"/>
                  </a:cubicBezTo>
                  <a:lnTo>
                    <a:pt x="7505412" y="6142933"/>
                  </a:lnTo>
                  <a:cubicBezTo>
                    <a:pt x="7717828" y="6142933"/>
                    <a:pt x="7888435" y="5972461"/>
                    <a:pt x="7888435" y="5760719"/>
                  </a:cubicBezTo>
                  <a:lnTo>
                    <a:pt x="7888435" y="382415"/>
                  </a:lnTo>
                  <a:cubicBezTo>
                    <a:pt x="7888435" y="170673"/>
                    <a:pt x="7717828" y="269"/>
                    <a:pt x="7505412" y="269"/>
                  </a:cubicBezTo>
                  <a:lnTo>
                    <a:pt x="382397" y="269"/>
                  </a:lnTo>
                  <a:cubicBezTo>
                    <a:pt x="170251" y="269"/>
                    <a:pt x="-693" y="170471"/>
                    <a:pt x="-693" y="382145"/>
                  </a:cubicBezTo>
                  <a:lnTo>
                    <a:pt x="-693" y="5760449"/>
                  </a:lnTo>
                  <a:close/>
                </a:path>
              </a:pathLst>
            </a:custGeom>
            <a:solidFill>
              <a:srgbClr val="262626"/>
            </a:solidFill>
            <a:ln w="335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56351" dist="100512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80375" tIns="40200" rIns="80375" bIns="402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3"/>
                <a:buFont typeface="Arial"/>
                <a:buNone/>
                <a:defRPr/>
              </a:pPr>
              <a:endParaRPr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</a:endParaRPr>
            </a:p>
          </p:txBody>
        </p:sp>
        <p:grpSp>
          <p:nvGrpSpPr>
            <p:cNvPr id="656" name="Google Shape;656;p31"/>
            <p:cNvGrpSpPr/>
            <p:nvPr/>
          </p:nvGrpSpPr>
          <p:grpSpPr bwMode="auto">
            <a:xfrm>
              <a:off x="2345365" y="140711"/>
              <a:ext cx="6483441" cy="4437974"/>
              <a:chOff x="390725" y="192901"/>
              <a:chExt cx="9367780" cy="6412330"/>
            </a:xfrm>
          </p:grpSpPr>
          <p:sp>
            <p:nvSpPr>
              <p:cNvPr id="657" name="Google Shape;657;p31"/>
              <p:cNvSpPr/>
              <p:nvPr/>
            </p:nvSpPr>
            <p:spPr bwMode="auto">
              <a:xfrm>
                <a:off x="433022" y="255001"/>
                <a:ext cx="9309250" cy="6342300"/>
              </a:xfrm>
              <a:custGeom>
                <a:avLst/>
                <a:gdLst/>
                <a:ahLst/>
                <a:cxnLst/>
                <a:rect l="l" t="t" r="r" b="b"/>
                <a:pathLst>
                  <a:path w="7889195" h="6142663" fill="norm" stroke="1" extrusionOk="0">
                    <a:moveTo>
                      <a:pt x="-761" y="5760719"/>
                    </a:moveTo>
                    <a:cubicBezTo>
                      <a:pt x="-761" y="5972461"/>
                      <a:pt x="170183" y="6142933"/>
                      <a:pt x="382397" y="6142933"/>
                    </a:cubicBezTo>
                    <a:lnTo>
                      <a:pt x="7505412" y="6142933"/>
                    </a:lnTo>
                    <a:cubicBezTo>
                      <a:pt x="7717828" y="6142933"/>
                      <a:pt x="7888435" y="5972461"/>
                      <a:pt x="7888435" y="5760719"/>
                    </a:cubicBezTo>
                    <a:lnTo>
                      <a:pt x="7888435" y="382415"/>
                    </a:lnTo>
                    <a:cubicBezTo>
                      <a:pt x="7888435" y="170673"/>
                      <a:pt x="7717828" y="269"/>
                      <a:pt x="7505412" y="269"/>
                    </a:cubicBezTo>
                    <a:lnTo>
                      <a:pt x="382397" y="269"/>
                    </a:lnTo>
                    <a:cubicBezTo>
                      <a:pt x="170251" y="269"/>
                      <a:pt x="-693" y="170471"/>
                      <a:pt x="-693" y="382145"/>
                    </a:cubicBezTo>
                    <a:lnTo>
                      <a:pt x="-693" y="5760449"/>
                    </a:ln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15000">
                    <a:srgbClr val="4E4F51"/>
                  </a:gs>
                  <a:gs pos="97000">
                    <a:srgbClr val="000000"/>
                  </a:gs>
                  <a:gs pos="100000">
                    <a:srgbClr val="000000"/>
                  </a:gs>
                </a:gsLst>
                <a:path path="circle"/>
              </a:gradFill>
              <a:ln>
                <a:noFill/>
              </a:ln>
            </p:spPr>
            <p:txBody>
              <a:bodyPr spcFirstLastPara="1" wrap="square" lIns="80375" tIns="40200" rIns="80375" bIns="40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83"/>
                  <a:buFont typeface="Arial"/>
                  <a:buNone/>
                  <a:defRPr/>
                </a:pPr>
                <a:endParaRPr sz="16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</a:endParaRPr>
              </a:p>
            </p:txBody>
          </p:sp>
          <p:grpSp>
            <p:nvGrpSpPr>
              <p:cNvPr id="658" name="Google Shape;658;p31"/>
              <p:cNvGrpSpPr/>
              <p:nvPr/>
            </p:nvGrpSpPr>
            <p:grpSpPr bwMode="auto">
              <a:xfrm>
                <a:off x="9036100" y="3183177"/>
                <a:ext cx="492960" cy="492960"/>
                <a:chOff x="9132580" y="3159701"/>
                <a:chExt cx="371232" cy="371232"/>
              </a:xfrm>
            </p:grpSpPr>
            <p:sp>
              <p:nvSpPr>
                <p:cNvPr id="659" name="Google Shape;659;p31"/>
                <p:cNvSpPr/>
                <p:nvPr/>
              </p:nvSpPr>
              <p:spPr bwMode="auto">
                <a:xfrm>
                  <a:off x="9132580" y="3159701"/>
                  <a:ext cx="371232" cy="371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679" h="358679" fill="norm" stroke="1" extrusionOk="0">
                      <a:moveTo>
                        <a:pt x="178613" y="269"/>
                      </a:moveTo>
                      <a:cubicBezTo>
                        <a:pt x="277673" y="269"/>
                        <a:pt x="357919" y="80562"/>
                        <a:pt x="357919" y="179608"/>
                      </a:cubicBezTo>
                      <a:cubicBezTo>
                        <a:pt x="357919" y="278655"/>
                        <a:pt x="277673" y="358948"/>
                        <a:pt x="178613" y="358948"/>
                      </a:cubicBezTo>
                      <a:cubicBezTo>
                        <a:pt x="79553" y="358948"/>
                        <a:pt x="-761" y="278655"/>
                        <a:pt x="-761" y="179608"/>
                      </a:cubicBezTo>
                      <a:cubicBezTo>
                        <a:pt x="-761" y="80562"/>
                        <a:pt x="79553" y="269"/>
                        <a:pt x="178613" y="269"/>
                      </a:cubicBezTo>
                      <a:close/>
                    </a:path>
                  </a:pathLst>
                </a:custGeom>
                <a:solidFill>
                  <a:srgbClr val="151515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0" name="Google Shape;660;p31"/>
                <p:cNvSpPr/>
                <p:nvPr/>
              </p:nvSpPr>
              <p:spPr bwMode="auto">
                <a:xfrm>
                  <a:off x="9138858" y="3166118"/>
                  <a:ext cx="267486" cy="358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1" h="346069" fill="norm" stroke="1" extrusionOk="0">
                      <a:moveTo>
                        <a:pt x="172543" y="269"/>
                      </a:moveTo>
                      <a:cubicBezTo>
                        <a:pt x="76788" y="269"/>
                        <a:pt x="-761" y="77750"/>
                        <a:pt x="-761" y="173303"/>
                      </a:cubicBezTo>
                      <a:cubicBezTo>
                        <a:pt x="-761" y="268857"/>
                        <a:pt x="76788" y="346338"/>
                        <a:pt x="172543" y="346338"/>
                      </a:cubicBezTo>
                      <a:cubicBezTo>
                        <a:pt x="188728" y="346338"/>
                        <a:pt x="204912" y="343978"/>
                        <a:pt x="219747" y="339662"/>
                      </a:cubicBezTo>
                      <a:cubicBezTo>
                        <a:pt x="270997" y="207155"/>
                        <a:pt x="269648" y="108769"/>
                        <a:pt x="219747" y="6810"/>
                      </a:cubicBezTo>
                      <a:cubicBezTo>
                        <a:pt x="204238" y="2561"/>
                        <a:pt x="188728" y="269"/>
                        <a:pt x="172543" y="269"/>
                      </a:cubicBezTo>
                      <a:close/>
                    </a:path>
                  </a:pathLst>
                </a:custGeom>
                <a:solidFill>
                  <a:srgbClr val="07070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1" name="Google Shape;661;p31"/>
                <p:cNvSpPr/>
                <p:nvPr/>
              </p:nvSpPr>
              <p:spPr bwMode="auto">
                <a:xfrm>
                  <a:off x="9249765" y="3279048"/>
                  <a:ext cx="129816" cy="130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26" h="125898" fill="norm" stroke="1" extrusionOk="0">
                      <a:moveTo>
                        <a:pt x="-761" y="98857"/>
                      </a:moveTo>
                      <a:cubicBezTo>
                        <a:pt x="-761" y="113962"/>
                        <a:pt x="11377" y="126167"/>
                        <a:pt x="26213" y="126167"/>
                      </a:cubicBezTo>
                      <a:lnTo>
                        <a:pt x="97692" y="126167"/>
                      </a:lnTo>
                      <a:cubicBezTo>
                        <a:pt x="112527" y="126167"/>
                        <a:pt x="124666" y="113962"/>
                        <a:pt x="124666" y="98857"/>
                      </a:cubicBezTo>
                      <a:lnTo>
                        <a:pt x="124666" y="27579"/>
                      </a:lnTo>
                      <a:cubicBezTo>
                        <a:pt x="124666" y="12474"/>
                        <a:pt x="112527" y="269"/>
                        <a:pt x="97692" y="269"/>
                      </a:cubicBezTo>
                      <a:lnTo>
                        <a:pt x="26213" y="269"/>
                      </a:lnTo>
                      <a:cubicBezTo>
                        <a:pt x="11377" y="269"/>
                        <a:pt x="-761" y="12474"/>
                        <a:pt x="-761" y="27579"/>
                      </a:cubicBezTo>
                      <a:lnTo>
                        <a:pt x="-761" y="98857"/>
                      </a:lnTo>
                      <a:close/>
                      <a:moveTo>
                        <a:pt x="9354" y="96429"/>
                      </a:moveTo>
                      <a:lnTo>
                        <a:pt x="9354" y="30007"/>
                      </a:lnTo>
                      <a:cubicBezTo>
                        <a:pt x="9354" y="19352"/>
                        <a:pt x="18120" y="10721"/>
                        <a:pt x="28910" y="10721"/>
                      </a:cubicBezTo>
                      <a:lnTo>
                        <a:pt x="94995" y="10721"/>
                      </a:lnTo>
                      <a:cubicBezTo>
                        <a:pt x="105784" y="10721"/>
                        <a:pt x="114551" y="19352"/>
                        <a:pt x="114551" y="30007"/>
                      </a:cubicBezTo>
                      <a:lnTo>
                        <a:pt x="114551" y="96429"/>
                      </a:lnTo>
                      <a:cubicBezTo>
                        <a:pt x="114551" y="107083"/>
                        <a:pt x="105784" y="115580"/>
                        <a:pt x="94995" y="115580"/>
                      </a:cubicBezTo>
                      <a:lnTo>
                        <a:pt x="28910" y="115580"/>
                      </a:lnTo>
                      <a:cubicBezTo>
                        <a:pt x="18120" y="115580"/>
                        <a:pt x="9354" y="107083"/>
                        <a:pt x="9354" y="96429"/>
                      </a:cubicBezTo>
                      <a:close/>
                    </a:path>
                  </a:pathLst>
                </a:custGeom>
                <a:solidFill>
                  <a:srgbClr val="CCCED1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</p:grpSp>
          <p:grpSp>
            <p:nvGrpSpPr>
              <p:cNvPr id="662" name="Google Shape;662;p31"/>
              <p:cNvGrpSpPr/>
              <p:nvPr/>
            </p:nvGrpSpPr>
            <p:grpSpPr bwMode="auto">
              <a:xfrm>
                <a:off x="390725" y="192901"/>
                <a:ext cx="9367780" cy="6412330"/>
                <a:chOff x="1194635" y="234866"/>
                <a:chExt cx="9244824" cy="6489556"/>
              </a:xfrm>
            </p:grpSpPr>
            <p:sp>
              <p:nvSpPr>
                <p:cNvPr id="663" name="Google Shape;663;p31"/>
                <p:cNvSpPr/>
                <p:nvPr/>
              </p:nvSpPr>
              <p:spPr bwMode="auto">
                <a:xfrm>
                  <a:off x="1217565" y="240980"/>
                  <a:ext cx="9221894" cy="6483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83314" fill="norm" stroke="1" extrusionOk="0">
                      <a:moveTo>
                        <a:pt x="0" y="6063936"/>
                      </a:moveTo>
                      <a:cubicBezTo>
                        <a:pt x="0" y="6296301"/>
                        <a:pt x="187014" y="6483315"/>
                        <a:pt x="419380" y="6483315"/>
                      </a:cubicBezTo>
                      <a:lnTo>
                        <a:pt x="8802005" y="6483315"/>
                      </a:lnTo>
                      <a:cubicBezTo>
                        <a:pt x="9034371" y="6483315"/>
                        <a:pt x="9221895" y="6296301"/>
                        <a:pt x="9221895" y="6063936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141"/>
                        <a:pt x="0" y="419634"/>
                      </a:cubicBezTo>
                      <a:lnTo>
                        <a:pt x="0" y="6063936"/>
                      </a:lnTo>
                      <a:lnTo>
                        <a:pt x="0" y="6063936"/>
                      </a:lnTo>
                      <a:lnTo>
                        <a:pt x="0" y="6063936"/>
                      </a:lnTo>
                      <a:close/>
                      <a:moveTo>
                        <a:pt x="16052" y="6040495"/>
                      </a:moveTo>
                      <a:lnTo>
                        <a:pt x="16052" y="432119"/>
                      </a:lnTo>
                      <a:cubicBezTo>
                        <a:pt x="16052" y="200772"/>
                        <a:pt x="202301" y="14523"/>
                        <a:pt x="433648" y="14523"/>
                      </a:cubicBezTo>
                      <a:lnTo>
                        <a:pt x="8782642" y="14523"/>
                      </a:lnTo>
                      <a:cubicBezTo>
                        <a:pt x="9014244" y="14650"/>
                        <a:pt x="9200365" y="200772"/>
                        <a:pt x="9200365" y="432119"/>
                      </a:cubicBezTo>
                      <a:lnTo>
                        <a:pt x="9200365" y="6051196"/>
                      </a:lnTo>
                      <a:cubicBezTo>
                        <a:pt x="9200365" y="6282543"/>
                        <a:pt x="9014244" y="6468792"/>
                        <a:pt x="8782642" y="6468792"/>
                      </a:cubicBezTo>
                      <a:lnTo>
                        <a:pt x="433648" y="6457964"/>
                      </a:lnTo>
                      <a:cubicBezTo>
                        <a:pt x="202556" y="6457964"/>
                        <a:pt x="16306" y="6271714"/>
                        <a:pt x="16306" y="6040368"/>
                      </a:cubicBezTo>
                      <a:lnTo>
                        <a:pt x="16052" y="6040368"/>
                      </a:lnTo>
                      <a:close/>
                    </a:path>
                  </a:pathLst>
                </a:custGeom>
                <a:solidFill>
                  <a:srgbClr val="DCDDE0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4" name="Google Shape;664;p31"/>
                <p:cNvSpPr/>
                <p:nvPr/>
              </p:nvSpPr>
              <p:spPr bwMode="auto">
                <a:xfrm>
                  <a:off x="2119512" y="237923"/>
                  <a:ext cx="97838" cy="15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15287" fill="norm" stroke="1" extrusionOk="0">
                      <a:moveTo>
                        <a:pt x="0" y="0"/>
                      </a:moveTo>
                      <a:lnTo>
                        <a:pt x="0" y="15287"/>
                      </a:lnTo>
                      <a:lnTo>
                        <a:pt x="97838" y="15287"/>
                      </a:lnTo>
                      <a:lnTo>
                        <a:pt x="97838" y="8790"/>
                      </a:lnTo>
                      <a:cubicBezTo>
                        <a:pt x="97838" y="4204"/>
                        <a:pt x="92615" y="0"/>
                        <a:pt x="84207" y="0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5" name="Google Shape;665;p31"/>
                <p:cNvSpPr/>
                <p:nvPr/>
              </p:nvSpPr>
              <p:spPr bwMode="auto">
                <a:xfrm>
                  <a:off x="2510865" y="234866"/>
                  <a:ext cx="203320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18344" fill="norm" stroke="1" extrusionOk="0">
                      <a:moveTo>
                        <a:pt x="0" y="7261"/>
                      </a:moveTo>
                      <a:lnTo>
                        <a:pt x="0" y="18345"/>
                      </a:lnTo>
                      <a:lnTo>
                        <a:pt x="203320" y="18345"/>
                      </a:lnTo>
                      <a:lnTo>
                        <a:pt x="203320" y="10701"/>
                      </a:lnTo>
                      <a:cubicBezTo>
                        <a:pt x="187906" y="9045"/>
                        <a:pt x="124591" y="0"/>
                        <a:pt x="107648" y="0"/>
                      </a:cubicBezTo>
                      <a:lnTo>
                        <a:pt x="3567" y="0"/>
                      </a:lnTo>
                      <a:cubicBezTo>
                        <a:pt x="1401" y="0"/>
                        <a:pt x="0" y="3312"/>
                        <a:pt x="0" y="7261"/>
                      </a:cubicBezTo>
                      <a:lnTo>
                        <a:pt x="0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6" name="Google Shape;666;p31"/>
                <p:cNvSpPr/>
                <p:nvPr/>
              </p:nvSpPr>
              <p:spPr bwMode="auto">
                <a:xfrm>
                  <a:off x="2831897" y="234866"/>
                  <a:ext cx="201791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18344" fill="norm" stroke="1" extrusionOk="0">
                      <a:moveTo>
                        <a:pt x="201791" y="7261"/>
                      </a:moveTo>
                      <a:lnTo>
                        <a:pt x="201791" y="18345"/>
                      </a:lnTo>
                      <a:lnTo>
                        <a:pt x="0" y="18345"/>
                      </a:lnTo>
                      <a:lnTo>
                        <a:pt x="0" y="10701"/>
                      </a:lnTo>
                      <a:cubicBezTo>
                        <a:pt x="15415" y="9045"/>
                        <a:pt x="78220" y="0"/>
                        <a:pt x="94908" y="0"/>
                      </a:cubicBezTo>
                      <a:lnTo>
                        <a:pt x="198224" y="0"/>
                      </a:lnTo>
                      <a:cubicBezTo>
                        <a:pt x="200390" y="0"/>
                        <a:pt x="201791" y="3312"/>
                        <a:pt x="201791" y="7261"/>
                      </a:cubicBezTo>
                      <a:lnTo>
                        <a:pt x="201791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7" name="Google Shape;667;p31"/>
                <p:cNvSpPr/>
                <p:nvPr/>
              </p:nvSpPr>
              <p:spPr bwMode="auto">
                <a:xfrm>
                  <a:off x="2510865" y="245567"/>
                  <a:ext cx="203320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7643" fill="norm" stroke="1" extrusionOk="0">
                      <a:moveTo>
                        <a:pt x="0" y="0"/>
                      </a:moveTo>
                      <a:lnTo>
                        <a:pt x="203320" y="0"/>
                      </a:lnTo>
                      <a:lnTo>
                        <a:pt x="203320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3A3B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8" name="Google Shape;668;p31"/>
                <p:cNvSpPr/>
                <p:nvPr/>
              </p:nvSpPr>
              <p:spPr bwMode="auto">
                <a:xfrm>
                  <a:off x="2831897" y="245567"/>
                  <a:ext cx="201791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7643" fill="norm" stroke="1" extrusionOk="0">
                      <a:moveTo>
                        <a:pt x="0" y="0"/>
                      </a:moveTo>
                      <a:lnTo>
                        <a:pt x="201791" y="0"/>
                      </a:lnTo>
                      <a:lnTo>
                        <a:pt x="201791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4448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9" name="Google Shape;669;p31"/>
                <p:cNvSpPr/>
                <p:nvPr/>
              </p:nvSpPr>
              <p:spPr bwMode="auto">
                <a:xfrm>
                  <a:off x="2119512" y="245567"/>
                  <a:ext cx="97838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7643" fill="norm" stroke="1" extrusionOk="0">
                      <a:moveTo>
                        <a:pt x="0" y="0"/>
                      </a:moveTo>
                      <a:lnTo>
                        <a:pt x="97838" y="0"/>
                      </a:lnTo>
                      <a:lnTo>
                        <a:pt x="97838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5353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0" name="Google Shape;670;p31"/>
                <p:cNvSpPr/>
                <p:nvPr/>
              </p:nvSpPr>
              <p:spPr bwMode="auto">
                <a:xfrm>
                  <a:off x="1217565" y="251681"/>
                  <a:ext cx="9221894" cy="6472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72613" fill="norm" stroke="1" extrusionOk="0">
                      <a:moveTo>
                        <a:pt x="0" y="6053234"/>
                      </a:moveTo>
                      <a:cubicBezTo>
                        <a:pt x="0" y="6285600"/>
                        <a:pt x="187014" y="6472614"/>
                        <a:pt x="419380" y="6472614"/>
                      </a:cubicBezTo>
                      <a:lnTo>
                        <a:pt x="8802005" y="6472614"/>
                      </a:lnTo>
                      <a:cubicBezTo>
                        <a:pt x="9034371" y="6472614"/>
                        <a:pt x="9221895" y="6285600"/>
                        <a:pt x="9221895" y="6053234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634"/>
                      </a:cubicBezTo>
                      <a:lnTo>
                        <a:pt x="0" y="6053234"/>
                      </a:lnTo>
                      <a:lnTo>
                        <a:pt x="0" y="6053234"/>
                      </a:lnTo>
                      <a:lnTo>
                        <a:pt x="0" y="6053234"/>
                      </a:lnTo>
                      <a:close/>
                      <a:moveTo>
                        <a:pt x="16052" y="6040622"/>
                      </a:moveTo>
                      <a:lnTo>
                        <a:pt x="16052" y="432246"/>
                      </a:lnTo>
                      <a:cubicBezTo>
                        <a:pt x="16052" y="200900"/>
                        <a:pt x="202301" y="14650"/>
                        <a:pt x="433648" y="14650"/>
                      </a:cubicBezTo>
                      <a:lnTo>
                        <a:pt x="8782642" y="14650"/>
                      </a:lnTo>
                      <a:cubicBezTo>
                        <a:pt x="9014244" y="14650"/>
                        <a:pt x="9200365" y="200900"/>
                        <a:pt x="9200365" y="432246"/>
                      </a:cubicBezTo>
                      <a:lnTo>
                        <a:pt x="9200365" y="6040622"/>
                      </a:lnTo>
                      <a:cubicBezTo>
                        <a:pt x="9200365" y="6271969"/>
                        <a:pt x="9014244" y="6458218"/>
                        <a:pt x="8782642" y="6458218"/>
                      </a:cubicBezTo>
                      <a:lnTo>
                        <a:pt x="433648" y="6458218"/>
                      </a:lnTo>
                      <a:cubicBezTo>
                        <a:pt x="202556" y="6458218"/>
                        <a:pt x="16306" y="6271969"/>
                        <a:pt x="16306" y="6040622"/>
                      </a:cubicBezTo>
                      <a:lnTo>
                        <a:pt x="16052" y="6040622"/>
                      </a:lnTo>
                      <a:close/>
                    </a:path>
                  </a:pathLst>
                </a:custGeom>
                <a:solidFill>
                  <a:srgbClr val="989AA3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1" name="Google Shape;671;p31"/>
                <p:cNvSpPr/>
                <p:nvPr/>
              </p:nvSpPr>
              <p:spPr bwMode="auto">
                <a:xfrm>
                  <a:off x="1232853" y="266969"/>
                  <a:ext cx="9184950" cy="64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4950" h="6442039" fill="norm" stroke="1" extrusionOk="0">
                      <a:moveTo>
                        <a:pt x="0" y="6024571"/>
                      </a:moveTo>
                      <a:cubicBezTo>
                        <a:pt x="0" y="6255917"/>
                        <a:pt x="186249" y="6442040"/>
                        <a:pt x="417596" y="6442040"/>
                      </a:cubicBezTo>
                      <a:lnTo>
                        <a:pt x="8767227" y="6442040"/>
                      </a:lnTo>
                      <a:cubicBezTo>
                        <a:pt x="8998829" y="6442040"/>
                        <a:pt x="9184951" y="6255917"/>
                        <a:pt x="9184951" y="6024571"/>
                      </a:cubicBezTo>
                      <a:lnTo>
                        <a:pt x="9184951" y="417469"/>
                      </a:lnTo>
                      <a:cubicBezTo>
                        <a:pt x="9184951" y="186122"/>
                        <a:pt x="8998829" y="0"/>
                        <a:pt x="8767227" y="0"/>
                      </a:cubicBezTo>
                      <a:lnTo>
                        <a:pt x="417596" y="0"/>
                      </a:lnTo>
                      <a:cubicBezTo>
                        <a:pt x="186504" y="0"/>
                        <a:pt x="255" y="186122"/>
                        <a:pt x="255" y="417469"/>
                      </a:cubicBezTo>
                      <a:lnTo>
                        <a:pt x="255" y="6024571"/>
                      </a:lnTo>
                      <a:lnTo>
                        <a:pt x="0" y="6024571"/>
                      </a:lnTo>
                      <a:lnTo>
                        <a:pt x="0" y="6024571"/>
                      </a:lnTo>
                      <a:close/>
                      <a:moveTo>
                        <a:pt x="28791" y="6016672"/>
                      </a:moveTo>
                      <a:lnTo>
                        <a:pt x="28791" y="425495"/>
                      </a:lnTo>
                      <a:cubicBezTo>
                        <a:pt x="28791" y="205358"/>
                        <a:pt x="205995" y="28154"/>
                        <a:pt x="426132" y="28154"/>
                      </a:cubicBezTo>
                      <a:lnTo>
                        <a:pt x="8743659" y="28154"/>
                      </a:lnTo>
                      <a:cubicBezTo>
                        <a:pt x="8964051" y="28154"/>
                        <a:pt x="9141127" y="205358"/>
                        <a:pt x="9141127" y="425495"/>
                      </a:cubicBezTo>
                      <a:lnTo>
                        <a:pt x="9141127" y="6016672"/>
                      </a:lnTo>
                      <a:cubicBezTo>
                        <a:pt x="9141127" y="6236808"/>
                        <a:pt x="8964051" y="6414013"/>
                        <a:pt x="8743659" y="6414013"/>
                      </a:cubicBezTo>
                      <a:lnTo>
                        <a:pt x="426132" y="6414013"/>
                      </a:lnTo>
                      <a:cubicBezTo>
                        <a:pt x="205741" y="6414013"/>
                        <a:pt x="28409" y="6236808"/>
                        <a:pt x="28409" y="6016672"/>
                      </a:cubicBezTo>
                      <a:lnTo>
                        <a:pt x="28791" y="6016672"/>
                      </a:lnTo>
                      <a:close/>
                    </a:path>
                  </a:pathLst>
                </a:custGeom>
                <a:solidFill>
                  <a:srgbClr val="EAEAEC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2" name="Google Shape;672;p31"/>
                <p:cNvSpPr/>
                <p:nvPr/>
              </p:nvSpPr>
              <p:spPr bwMode="auto">
                <a:xfrm>
                  <a:off x="1261898" y="294486"/>
                  <a:ext cx="8971056" cy="638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1056" h="6387005" fill="norm" stroke="1" extrusionOk="0">
                      <a:moveTo>
                        <a:pt x="255" y="5989665"/>
                      </a:moveTo>
                      <a:cubicBezTo>
                        <a:pt x="255" y="6209801"/>
                        <a:pt x="177459" y="6387006"/>
                        <a:pt x="397595" y="6387006"/>
                      </a:cubicBezTo>
                      <a:lnTo>
                        <a:pt x="8714232" y="6387006"/>
                      </a:lnTo>
                      <a:cubicBezTo>
                        <a:pt x="8811433" y="6387006"/>
                        <a:pt x="8900990" y="6351972"/>
                        <a:pt x="8970292" y="6293881"/>
                      </a:cubicBezTo>
                      <a:cubicBezTo>
                        <a:pt x="8902392" y="6348023"/>
                        <a:pt x="8815637" y="6380381"/>
                        <a:pt x="8721875" y="6380381"/>
                      </a:cubicBezTo>
                      <a:lnTo>
                        <a:pt x="401035" y="6380254"/>
                      </a:lnTo>
                      <a:cubicBezTo>
                        <a:pt x="180899" y="6380254"/>
                        <a:pt x="3567" y="6203431"/>
                        <a:pt x="3567" y="5983677"/>
                      </a:cubicBezTo>
                      <a:lnTo>
                        <a:pt x="3567" y="403073"/>
                      </a:lnTo>
                      <a:cubicBezTo>
                        <a:pt x="3567" y="183319"/>
                        <a:pt x="180899" y="6497"/>
                        <a:pt x="401162" y="6497"/>
                      </a:cubicBezTo>
                      <a:lnTo>
                        <a:pt x="8722002" y="6497"/>
                      </a:lnTo>
                      <a:cubicBezTo>
                        <a:pt x="8816401" y="6497"/>
                        <a:pt x="8902519" y="38982"/>
                        <a:pt x="8971057" y="93507"/>
                      </a:cubicBezTo>
                      <a:cubicBezTo>
                        <a:pt x="8901755" y="35161"/>
                        <a:pt x="8812197" y="0"/>
                        <a:pt x="8714232" y="0"/>
                      </a:cubicBezTo>
                      <a:lnTo>
                        <a:pt x="397595" y="0"/>
                      </a:lnTo>
                      <a:cubicBezTo>
                        <a:pt x="177205" y="0"/>
                        <a:pt x="0" y="177205"/>
                        <a:pt x="0" y="397341"/>
                      </a:cubicBezTo>
                      <a:lnTo>
                        <a:pt x="0" y="5989665"/>
                      </a:lnTo>
                      <a:lnTo>
                        <a:pt x="255" y="5989665"/>
                      </a:lnTo>
                      <a:lnTo>
                        <a:pt x="255" y="5989665"/>
                      </a:lnTo>
                      <a:close/>
                    </a:path>
                  </a:pathLst>
                </a:custGeom>
                <a:solidFill>
                  <a:srgbClr val="000000">
                    <a:alpha val="23530"/>
                  </a:srgbClr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3" name="Google Shape;673;p31"/>
                <p:cNvSpPr/>
                <p:nvPr/>
              </p:nvSpPr>
              <p:spPr bwMode="auto">
                <a:xfrm>
                  <a:off x="1266484" y="294484"/>
                  <a:ext cx="9114629" cy="6380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4629" h="6380892" fill="norm" stroke="1" extrusionOk="0">
                      <a:moveTo>
                        <a:pt x="0" y="5984316"/>
                      </a:moveTo>
                      <a:cubicBezTo>
                        <a:pt x="0" y="6204070"/>
                        <a:pt x="177332" y="6380892"/>
                        <a:pt x="397468" y="6380892"/>
                      </a:cubicBezTo>
                      <a:lnTo>
                        <a:pt x="8717289" y="6380892"/>
                      </a:lnTo>
                      <a:cubicBezTo>
                        <a:pt x="8937679" y="6380892"/>
                        <a:pt x="9114629" y="6204070"/>
                        <a:pt x="9114629" y="5984316"/>
                      </a:cubicBezTo>
                      <a:lnTo>
                        <a:pt x="9114629" y="396578"/>
                      </a:lnTo>
                      <a:cubicBezTo>
                        <a:pt x="9114629" y="176824"/>
                        <a:pt x="8937679" y="2"/>
                        <a:pt x="8717289" y="2"/>
                      </a:cubicBezTo>
                      <a:lnTo>
                        <a:pt x="397468" y="2"/>
                      </a:lnTo>
                      <a:cubicBezTo>
                        <a:pt x="177459" y="-635"/>
                        <a:pt x="127" y="163575"/>
                        <a:pt x="127" y="383202"/>
                      </a:cubicBezTo>
                      <a:lnTo>
                        <a:pt x="127" y="5983679"/>
                      </a:lnTo>
                      <a:lnTo>
                        <a:pt x="0" y="5984316"/>
                      </a:lnTo>
                      <a:lnTo>
                        <a:pt x="0" y="5984316"/>
                      </a:lnTo>
                      <a:close/>
                      <a:moveTo>
                        <a:pt x="8663" y="5979475"/>
                      </a:moveTo>
                      <a:lnTo>
                        <a:pt x="8663" y="389826"/>
                      </a:lnTo>
                      <a:cubicBezTo>
                        <a:pt x="8663" y="170582"/>
                        <a:pt x="185740" y="6626"/>
                        <a:pt x="405494" y="6626"/>
                      </a:cubicBezTo>
                      <a:lnTo>
                        <a:pt x="8712066" y="6626"/>
                      </a:lnTo>
                      <a:cubicBezTo>
                        <a:pt x="8931692" y="6626"/>
                        <a:pt x="9108770" y="183066"/>
                        <a:pt x="9108770" y="402311"/>
                      </a:cubicBezTo>
                      <a:lnTo>
                        <a:pt x="9108770" y="5979348"/>
                      </a:lnTo>
                      <a:cubicBezTo>
                        <a:pt x="9108770" y="6198592"/>
                        <a:pt x="8931820" y="6375032"/>
                        <a:pt x="8712066" y="6375032"/>
                      </a:cubicBezTo>
                      <a:lnTo>
                        <a:pt x="405494" y="6375032"/>
                      </a:lnTo>
                      <a:cubicBezTo>
                        <a:pt x="185995" y="6375032"/>
                        <a:pt x="8918" y="6198465"/>
                        <a:pt x="8918" y="5979348"/>
                      </a:cubicBezTo>
                      <a:lnTo>
                        <a:pt x="8663" y="5979475"/>
                      </a:lnTo>
                      <a:close/>
                    </a:path>
                  </a:pathLst>
                </a:custGeom>
                <a:solidFill>
                  <a:srgbClr val="A6A7A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4" name="Google Shape;674;p31"/>
                <p:cNvSpPr/>
                <p:nvPr/>
              </p:nvSpPr>
              <p:spPr bwMode="auto">
                <a:xfrm>
                  <a:off x="1217565" y="6135737"/>
                  <a:ext cx="434157" cy="58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157" h="588685" fill="norm" stroke="1" extrusionOk="0">
                      <a:moveTo>
                        <a:pt x="127" y="169561"/>
                      </a:moveTo>
                      <a:cubicBezTo>
                        <a:pt x="127" y="401799"/>
                        <a:pt x="187269" y="588686"/>
                        <a:pt x="419889" y="588686"/>
                      </a:cubicBezTo>
                      <a:lnTo>
                        <a:pt x="434157" y="574163"/>
                      </a:lnTo>
                      <a:cubicBezTo>
                        <a:pt x="202556" y="574163"/>
                        <a:pt x="16052" y="388041"/>
                        <a:pt x="16052" y="156949"/>
                      </a:cubicBezTo>
                      <a:lnTo>
                        <a:pt x="16052" y="0"/>
                      </a:lnTo>
                      <a:lnTo>
                        <a:pt x="0" y="0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5" name="Google Shape;675;p31"/>
                <p:cNvSpPr/>
                <p:nvPr/>
              </p:nvSpPr>
              <p:spPr bwMode="auto">
                <a:xfrm>
                  <a:off x="1217565" y="251681"/>
                  <a:ext cx="843855" cy="3364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55" h="3364719" fill="norm" stroke="1" extrusionOk="0">
                      <a:moveTo>
                        <a:pt x="16052" y="432374"/>
                      </a:moveTo>
                      <a:cubicBezTo>
                        <a:pt x="16052" y="201027"/>
                        <a:pt x="202301" y="14778"/>
                        <a:pt x="433648" y="14778"/>
                      </a:cubicBezTo>
                      <a:lnTo>
                        <a:pt x="843855" y="14778"/>
                      </a:lnTo>
                      <a:lnTo>
                        <a:pt x="843855" y="0"/>
                      </a:ln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762"/>
                      </a:cubicBezTo>
                      <a:lnTo>
                        <a:pt x="0" y="3364720"/>
                      </a:lnTo>
                      <a:lnTo>
                        <a:pt x="16052" y="3364720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close/>
                    </a:path>
                  </a:pathLst>
                </a:custGeom>
                <a:solidFill>
                  <a:srgbClr val="5D5E61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6" name="Google Shape;676;p31"/>
                <p:cNvSpPr/>
                <p:nvPr/>
              </p:nvSpPr>
              <p:spPr bwMode="auto">
                <a:xfrm>
                  <a:off x="9999061" y="251681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fill="norm" stroke="1" extrusionOk="0">
                      <a:moveTo>
                        <a:pt x="0" y="14650"/>
                      </a:moveTo>
                      <a:cubicBezTo>
                        <a:pt x="231601" y="14650"/>
                        <a:pt x="417723" y="201027"/>
                        <a:pt x="417723" y="432629"/>
                      </a:cubicBezTo>
                      <a:lnTo>
                        <a:pt x="438744" y="419889"/>
                      </a:lnTo>
                      <a:cubicBezTo>
                        <a:pt x="438744" y="187269"/>
                        <a:pt x="251857" y="0"/>
                        <a:pt x="19618" y="0"/>
                      </a:cubicBezTo>
                      <a:lnTo>
                        <a:pt x="0" y="14650"/>
                      </a:lnTo>
                      <a:lnTo>
                        <a:pt x="0" y="14650"/>
                      </a:lnTo>
                      <a:lnTo>
                        <a:pt x="0" y="14650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7" name="Google Shape;677;p31"/>
                <p:cNvSpPr/>
                <p:nvPr/>
              </p:nvSpPr>
              <p:spPr bwMode="auto">
                <a:xfrm>
                  <a:off x="10000589" y="6291667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fill="norm" stroke="1" extrusionOk="0">
                      <a:moveTo>
                        <a:pt x="18854" y="432629"/>
                      </a:moveTo>
                      <a:cubicBezTo>
                        <a:pt x="251221" y="432629"/>
                        <a:pt x="438744" y="245360"/>
                        <a:pt x="438744" y="12612"/>
                      </a:cubicBezTo>
                      <a:lnTo>
                        <a:pt x="417087" y="0"/>
                      </a:lnTo>
                      <a:cubicBezTo>
                        <a:pt x="417087" y="231601"/>
                        <a:pt x="230965" y="418106"/>
                        <a:pt x="0" y="418106"/>
                      </a:cubicBezTo>
                      <a:lnTo>
                        <a:pt x="18854" y="432629"/>
                      </a:lnTo>
                      <a:lnTo>
                        <a:pt x="18854" y="432629"/>
                      </a:lnTo>
                      <a:lnTo>
                        <a:pt x="18854" y="432629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8" name="Google Shape;678;p31"/>
                <p:cNvSpPr/>
                <p:nvPr/>
              </p:nvSpPr>
              <p:spPr bwMode="auto">
                <a:xfrm>
                  <a:off x="1194635" y="927377"/>
                  <a:ext cx="19873" cy="337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73" h="337847" fill="norm" stroke="1" extrusionOk="0">
                      <a:moveTo>
                        <a:pt x="0" y="328930"/>
                      </a:moveTo>
                      <a:lnTo>
                        <a:pt x="0" y="8918"/>
                      </a:lnTo>
                      <a:cubicBezTo>
                        <a:pt x="0" y="3949"/>
                        <a:pt x="4331" y="0"/>
                        <a:pt x="9555" y="0"/>
                      </a:cubicBezTo>
                      <a:lnTo>
                        <a:pt x="19873" y="0"/>
                      </a:lnTo>
                      <a:lnTo>
                        <a:pt x="19873" y="337848"/>
                      </a:lnTo>
                      <a:lnTo>
                        <a:pt x="9555" y="337848"/>
                      </a:lnTo>
                      <a:cubicBezTo>
                        <a:pt x="4331" y="337848"/>
                        <a:pt x="0" y="333899"/>
                        <a:pt x="0" y="328930"/>
                      </a:cubicBezTo>
                      <a:lnTo>
                        <a:pt x="0" y="328930"/>
                      </a:lnTo>
                      <a:close/>
                    </a:path>
                  </a:pathLst>
                </a:custGeom>
                <a:solidFill>
                  <a:srgbClr val="141414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9" name="Google Shape;679;p31"/>
                <p:cNvSpPr/>
                <p:nvPr/>
              </p:nvSpPr>
              <p:spPr bwMode="auto">
                <a:xfrm>
                  <a:off x="1200749" y="925848"/>
                  <a:ext cx="13758" cy="33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8" h="339376" fill="norm" stroke="1" extrusionOk="0">
                      <a:moveTo>
                        <a:pt x="13759" y="339376"/>
                      </a:moveTo>
                      <a:lnTo>
                        <a:pt x="3057" y="339376"/>
                      </a:lnTo>
                      <a:cubicBezTo>
                        <a:pt x="1911" y="339376"/>
                        <a:pt x="1019" y="338994"/>
                        <a:pt x="0" y="338740"/>
                      </a:cubicBezTo>
                      <a:cubicBezTo>
                        <a:pt x="3949" y="337593"/>
                        <a:pt x="6879" y="334408"/>
                        <a:pt x="6879" y="330332"/>
                      </a:cubicBezTo>
                      <a:lnTo>
                        <a:pt x="6879" y="8918"/>
                      </a:lnTo>
                      <a:cubicBezTo>
                        <a:pt x="6879" y="4968"/>
                        <a:pt x="3949" y="1529"/>
                        <a:pt x="0" y="382"/>
                      </a:cubicBezTo>
                      <a:cubicBezTo>
                        <a:pt x="1019" y="127"/>
                        <a:pt x="1911" y="0"/>
                        <a:pt x="3057" y="0"/>
                      </a:cubicBezTo>
                      <a:lnTo>
                        <a:pt x="13759" y="0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</p:grpSp>
        </p:grpSp>
        <p:sp>
          <p:nvSpPr>
            <p:cNvPr id="680" name="Google Shape;680;p31"/>
            <p:cNvSpPr/>
            <p:nvPr/>
          </p:nvSpPr>
          <p:spPr bwMode="auto">
            <a:xfrm>
              <a:off x="2893720" y="349978"/>
              <a:ext cx="5332800" cy="4001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80375" tIns="40200" rIns="80375" bIns="402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3"/>
                <a:buFont typeface="Arial"/>
                <a:buNone/>
                <a:defRPr/>
              </a:pPr>
              <a:endParaRPr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81" name="Google Shape;681;p31"/>
            <p:cNvSpPr/>
            <p:nvPr/>
          </p:nvSpPr>
          <p:spPr bwMode="auto">
            <a:xfrm rot="5829469">
              <a:off x="2617235" y="2327108"/>
              <a:ext cx="65007" cy="65007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80375" tIns="80375" rIns="80375" bIns="803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31"/>
                <a:buFont typeface="Arial"/>
                <a:buNone/>
                <a:defRPr/>
              </a:pPr>
              <a:endParaRPr sz="1250" b="1" i="0" u="none" strike="noStrike" cap="none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6510735" name="Google Shape;686;p32"/>
          <p:cNvSpPr txBox="1"/>
          <p:nvPr>
            <p:ph type="title"/>
          </p:nvPr>
        </p:nvSpPr>
        <p:spPr bwMode="auto">
          <a:xfrm>
            <a:off x="3223000" y="577600"/>
            <a:ext cx="54432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2"/>
              <a:buFont typeface="Arial"/>
              <a:buNone/>
              <a:defRPr/>
            </a:pPr>
            <a:r>
              <a:rPr lang="en"/>
              <a:t>Limitations  and difficulties Side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461420793" name="Google Shape;687;p32"/>
          <p:cNvSpPr txBox="1"/>
          <p:nvPr>
            <p:ph type="subTitle" idx="1"/>
          </p:nvPr>
        </p:nvSpPr>
        <p:spPr bwMode="auto">
          <a:xfrm>
            <a:off x="1063797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Completeness</a:t>
            </a:r>
            <a:endParaRPr/>
          </a:p>
        </p:txBody>
      </p:sp>
      <p:sp>
        <p:nvSpPr>
          <p:cNvPr id="1941368318" name="Google Shape;688;p32"/>
          <p:cNvSpPr txBox="1"/>
          <p:nvPr>
            <p:ph type="body" idx="2"/>
          </p:nvPr>
        </p:nvSpPr>
        <p:spPr bwMode="auto">
          <a:xfrm>
            <a:off x="1063829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Notification feature is not complete.</a:t>
            </a:r>
            <a:endParaRPr/>
          </a:p>
        </p:txBody>
      </p:sp>
      <p:sp>
        <p:nvSpPr>
          <p:cNvPr id="196563257" name="Google Shape;689;p32"/>
          <p:cNvSpPr txBox="1"/>
          <p:nvPr>
            <p:ph type="subTitle" idx="3"/>
          </p:nvPr>
        </p:nvSpPr>
        <p:spPr bwMode="auto">
          <a:xfrm>
            <a:off x="5168585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UI/UX</a:t>
            </a:r>
            <a:endParaRPr/>
          </a:p>
        </p:txBody>
      </p:sp>
      <p:sp>
        <p:nvSpPr>
          <p:cNvPr id="768353042" name="Google Shape;690;p32"/>
          <p:cNvSpPr txBox="1"/>
          <p:nvPr>
            <p:ph type="body" idx="4"/>
          </p:nvPr>
        </p:nvSpPr>
        <p:spPr bwMode="auto">
          <a:xfrm>
            <a:off x="5168623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Interface is not eye-catching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SzPts val="1018"/>
              <a:buNone/>
              <a:defRPr/>
            </a:pPr>
            <a:endParaRPr/>
          </a:p>
        </p:txBody>
      </p:sp>
      <p:sp>
        <p:nvSpPr>
          <p:cNvPr id="231443922" name="Google Shape;691;p32"/>
          <p:cNvSpPr txBox="1"/>
          <p:nvPr>
            <p:ph type="subTitle" idx="5"/>
          </p:nvPr>
        </p:nvSpPr>
        <p:spPr bwMode="auto">
          <a:xfrm>
            <a:off x="1063724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Team work</a:t>
            </a:r>
            <a:endParaRPr/>
          </a:p>
        </p:txBody>
      </p:sp>
      <p:sp>
        <p:nvSpPr>
          <p:cNvPr id="2134339838" name="Google Shape;692;p32"/>
          <p:cNvSpPr txBox="1"/>
          <p:nvPr>
            <p:ph type="body" idx="6"/>
          </p:nvPr>
        </p:nvSpPr>
        <p:spPr bwMode="auto">
          <a:xfrm>
            <a:off x="1063768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Members lack initiative in work</a:t>
            </a:r>
            <a:endParaRPr/>
          </a:p>
        </p:txBody>
      </p:sp>
      <p:sp>
        <p:nvSpPr>
          <p:cNvPr id="631701144" name="Google Shape;693;p32"/>
          <p:cNvSpPr txBox="1"/>
          <p:nvPr>
            <p:ph type="body" idx="7"/>
          </p:nvPr>
        </p:nvSpPr>
        <p:spPr bwMode="auto">
          <a:xfrm>
            <a:off x="5168563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May be in </a:t>
            </a:r>
            <a:r>
              <a:rPr lang="en"/>
              <a:t>future</a:t>
            </a:r>
            <a:r>
              <a:rPr lang="en"/>
              <a:t>, our app can be integrated AI.</a:t>
            </a:r>
            <a:endParaRPr/>
          </a:p>
        </p:txBody>
      </p:sp>
      <p:sp>
        <p:nvSpPr>
          <p:cNvPr id="1667535363" name="Google Shape;694;p32"/>
          <p:cNvSpPr txBox="1"/>
          <p:nvPr>
            <p:ph type="subTitle" idx="8"/>
          </p:nvPr>
        </p:nvSpPr>
        <p:spPr bwMode="auto">
          <a:xfrm>
            <a:off x="5168525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E</a:t>
            </a:r>
            <a:r>
              <a:rPr lang="en"/>
              <a:t>xtensibility</a:t>
            </a:r>
            <a:endParaRPr/>
          </a:p>
        </p:txBody>
      </p:sp>
      <p:sp>
        <p:nvSpPr>
          <p:cNvPr id="1472943787" name="Google Shape;695;p32"/>
          <p:cNvSpPr/>
          <p:nvPr/>
        </p:nvSpPr>
        <p:spPr bwMode="auto">
          <a:xfrm>
            <a:off x="444662" y="206280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375437093" name="Google Shape;696;p32"/>
          <p:cNvSpPr/>
          <p:nvPr/>
        </p:nvSpPr>
        <p:spPr bwMode="auto">
          <a:xfrm>
            <a:off x="444662" y="44730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078928613" name="Google Shape;697;p32"/>
          <p:cNvSpPr/>
          <p:nvPr/>
        </p:nvSpPr>
        <p:spPr bwMode="auto">
          <a:xfrm>
            <a:off x="4561313" y="206280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0056772" name="Google Shape;698;p32"/>
          <p:cNvSpPr/>
          <p:nvPr/>
        </p:nvSpPr>
        <p:spPr bwMode="auto">
          <a:xfrm>
            <a:off x="4561313" y="44730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2400">
              <a:solidFill>
                <a:schemeClr val="dk1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2135470556" name="Google Shape;699;p32"/>
          <p:cNvSpPr txBox="1"/>
          <p:nvPr/>
        </p:nvSpPr>
        <p:spPr bwMode="auto">
          <a:xfrm>
            <a:off x="697750" y="224350"/>
            <a:ext cx="2237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3732879" name="Google Shape;704;p33"/>
          <p:cNvSpPr txBox="1"/>
          <p:nvPr>
            <p:ph type="title"/>
          </p:nvPr>
        </p:nvSpPr>
        <p:spPr bwMode="auto">
          <a:xfrm>
            <a:off x="5267250" y="1818150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Thank you!</a:t>
            </a:r>
            <a:endParaRPr/>
          </a:p>
        </p:txBody>
      </p:sp>
      <p:sp>
        <p:nvSpPr>
          <p:cNvPr id="1978681213" name="Google Shape;705;p33"/>
          <p:cNvSpPr txBox="1"/>
          <p:nvPr>
            <p:ph type="subTitle" idx="1"/>
          </p:nvPr>
        </p:nvSpPr>
        <p:spPr bwMode="auto">
          <a:xfrm>
            <a:off x="5267248" y="3228122"/>
            <a:ext cx="61437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825030069" name="Google Shape;706;p33"/>
          <p:cNvSpPr/>
          <p:nvPr/>
        </p:nvSpPr>
        <p:spPr bwMode="auto">
          <a:xfrm>
            <a:off x="10923928" y="6170890"/>
            <a:ext cx="181070" cy="392600"/>
          </a:xfrm>
          <a:custGeom>
            <a:avLst/>
            <a:gdLst/>
            <a:ahLst/>
            <a:cxnLst/>
            <a:rect l="l" t="t" r="r" b="b"/>
            <a:pathLst>
              <a:path w="7907" h="17146" fill="norm" stroke="1" extrusionOk="0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201813743" name="Google Shape;707;p33"/>
          <p:cNvGrpSpPr/>
          <p:nvPr/>
        </p:nvGrpSpPr>
        <p:grpSpPr bwMode="auto">
          <a:xfrm>
            <a:off x="11457030" y="6161239"/>
            <a:ext cx="411849" cy="411917"/>
            <a:chOff x="5162200" y="4097750"/>
            <a:chExt cx="338385" cy="338414"/>
          </a:xfrm>
        </p:grpSpPr>
        <p:sp>
          <p:nvSpPr>
            <p:cNvPr id="708" name="Google Shape;708;p33"/>
            <p:cNvSpPr/>
            <p:nvPr/>
          </p:nvSpPr>
          <p:spPr bwMode="auto">
            <a:xfrm>
              <a:off x="5162200" y="4097750"/>
              <a:ext cx="338385" cy="338414"/>
            </a:xfrm>
            <a:custGeom>
              <a:avLst/>
              <a:gdLst/>
              <a:ahLst/>
              <a:cxnLst/>
              <a:rect l="l" t="t" r="r" b="b"/>
              <a:pathLst>
                <a:path w="11842" h="11843" fill="norm" stroke="1" extrusionOk="0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09" name="Google Shape;709;p33"/>
            <p:cNvSpPr/>
            <p:nvPr/>
          </p:nvSpPr>
          <p:spPr bwMode="auto">
            <a:xfrm>
              <a:off x="5245127" y="4179731"/>
              <a:ext cx="173507" cy="174450"/>
            </a:xfrm>
            <a:custGeom>
              <a:avLst/>
              <a:gdLst/>
              <a:ahLst/>
              <a:cxnLst/>
              <a:rect l="l" t="t" r="r" b="b"/>
              <a:pathLst>
                <a:path w="6072" h="6105" fill="norm" stroke="1" extrusionOk="0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10" name="Google Shape;710;p33"/>
            <p:cNvSpPr/>
            <p:nvPr/>
          </p:nvSpPr>
          <p:spPr bwMode="auto">
            <a:xfrm>
              <a:off x="5401436" y="4155900"/>
              <a:ext cx="41034" cy="41005"/>
            </a:xfrm>
            <a:custGeom>
              <a:avLst/>
              <a:gdLst/>
              <a:ahLst/>
              <a:cxnLst/>
              <a:rect l="l" t="t" r="r" b="b"/>
              <a:pathLst>
                <a:path w="1436" h="1435" fill="norm" stroke="1" extrusionOk="0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10847748" name="Google Shape;711;p33"/>
          <p:cNvSpPr/>
          <p:nvPr/>
        </p:nvSpPr>
        <p:spPr bwMode="auto">
          <a:xfrm>
            <a:off x="10191038" y="6212273"/>
            <a:ext cx="380848" cy="309834"/>
          </a:xfrm>
          <a:custGeom>
            <a:avLst/>
            <a:gdLst/>
            <a:ahLst/>
            <a:cxnLst/>
            <a:rect l="l" t="t" r="r" b="b"/>
            <a:pathLst>
              <a:path w="16446" h="13378" fill="norm" stroke="1" extrusionOk="0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9464715" name="Google Shape;519;p22"/>
          <p:cNvSpPr txBox="1"/>
          <p:nvPr>
            <p:ph type="title"/>
          </p:nvPr>
        </p:nvSpPr>
        <p:spPr bwMode="auto">
          <a:xfrm>
            <a:off x="1128763" y="1685375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Hello! We are group 05</a:t>
            </a:r>
            <a:endParaRPr/>
          </a:p>
        </p:txBody>
      </p:sp>
      <p:sp>
        <p:nvSpPr>
          <p:cNvPr id="2084994560" name="Google Shape;520;p22"/>
          <p:cNvSpPr txBox="1"/>
          <p:nvPr>
            <p:ph type="body" idx="1"/>
          </p:nvPr>
        </p:nvSpPr>
        <p:spPr bwMode="auto">
          <a:xfrm>
            <a:off x="646175" y="2819125"/>
            <a:ext cx="6595800" cy="28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 b="0">
                <a:latin typeface="Poppins"/>
                <a:ea typeface="Poppins"/>
                <a:cs typeface="Poppins"/>
              </a:rPr>
              <a:t>Our Members:</a:t>
            </a:r>
            <a:br>
              <a:rPr lang="en" sz="2400" b="0">
                <a:latin typeface="Poppins"/>
                <a:ea typeface="Poppins"/>
                <a:cs typeface="Poppins"/>
              </a:rPr>
            </a:br>
            <a:r>
              <a:rPr lang="en" b="1">
                <a:latin typeface="Poppins"/>
                <a:ea typeface="Poppins"/>
                <a:cs typeface="Poppins"/>
              </a:rPr>
              <a:t>1. Lê Vinh Chí (Leader)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2. Phạm Hoàng Minh Quân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3. Thân Thế Lộc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 </a:t>
            </a:r>
            <a:endParaRPr b="1">
              <a:latin typeface="Poppins"/>
              <a:ea typeface="Poppins"/>
              <a:cs typeface="Poppins"/>
            </a:endParaRPr>
          </a:p>
        </p:txBody>
      </p:sp>
      <p:pic>
        <p:nvPicPr>
          <p:cNvPr id="1931361357" name="Google Shape;521;p22"/>
          <p:cNvPicPr/>
          <p:nvPr>
            <p:ph type="pic" idx="2"/>
          </p:nvPr>
        </p:nvPicPr>
        <p:blipFill>
          <a:blip r:embed="rId3">
            <a:alphaModFix/>
          </a:blip>
          <a:srcRect l="17047" t="3639" r="8801" b="33938"/>
          <a:stretch/>
        </p:blipFill>
        <p:spPr bwMode="auto">
          <a:xfrm>
            <a:off x="7513500" y="1310400"/>
            <a:ext cx="3639600" cy="4084800"/>
          </a:xfrm>
          <a:prstGeom prst="rect">
            <a:avLst/>
          </a:prstGeom>
        </p:spPr>
      </p:pic>
      <p:grpSp>
        <p:nvGrpSpPr>
          <p:cNvPr id="670284422" name="Google Shape;522;p22"/>
          <p:cNvGrpSpPr/>
          <p:nvPr/>
        </p:nvGrpSpPr>
        <p:grpSpPr bwMode="auto">
          <a:xfrm>
            <a:off x="7383002" y="4540325"/>
            <a:ext cx="2181048" cy="1818514"/>
            <a:chOff x="3790450" y="2922745"/>
            <a:chExt cx="1228275" cy="1024111"/>
          </a:xfrm>
        </p:grpSpPr>
        <p:sp>
          <p:nvSpPr>
            <p:cNvPr id="523" name="Google Shape;523;p2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24" name="Google Shape;524;p2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25" name="Google Shape;525;p2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7797489" name="Google Shape;530;p23"/>
          <p:cNvSpPr txBox="1"/>
          <p:nvPr>
            <p:ph type="title"/>
          </p:nvPr>
        </p:nvSpPr>
        <p:spPr bwMode="auto">
          <a:xfrm>
            <a:off x="4677525" y="593375"/>
            <a:ext cx="68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  <a:defRPr/>
            </a:pPr>
            <a:r>
              <a:rPr lang="en"/>
              <a:t>Table of contents.</a:t>
            </a:r>
            <a:endParaRPr/>
          </a:p>
        </p:txBody>
      </p:sp>
      <p:sp>
        <p:nvSpPr>
          <p:cNvPr id="1532528841" name="Google Shape;531;p23"/>
          <p:cNvSpPr txBox="1"/>
          <p:nvPr>
            <p:ph type="subTitle" idx="1"/>
          </p:nvPr>
        </p:nvSpPr>
        <p:spPr bwMode="auto">
          <a:xfrm>
            <a:off x="5487527" y="1719450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Introduction</a:t>
            </a:r>
            <a:endParaRPr/>
          </a:p>
        </p:txBody>
      </p:sp>
      <p:sp>
        <p:nvSpPr>
          <p:cNvPr id="401651229" name="Google Shape;532;p23"/>
          <p:cNvSpPr txBox="1"/>
          <p:nvPr>
            <p:ph type="body" idx="2"/>
          </p:nvPr>
        </p:nvSpPr>
        <p:spPr bwMode="auto">
          <a:xfrm>
            <a:off x="5487527" y="2030097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talk about our outline.</a:t>
            </a:r>
            <a:endParaRPr/>
          </a:p>
        </p:txBody>
      </p:sp>
      <p:sp>
        <p:nvSpPr>
          <p:cNvPr id="88276538" name="Google Shape;533;p23"/>
          <p:cNvSpPr txBox="1"/>
          <p:nvPr>
            <p:ph type="subTitle" idx="3"/>
          </p:nvPr>
        </p:nvSpPr>
        <p:spPr bwMode="auto">
          <a:xfrm>
            <a:off x="5487527" y="2477085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Tasks</a:t>
            </a:r>
            <a:endParaRPr/>
          </a:p>
        </p:txBody>
      </p:sp>
      <p:sp>
        <p:nvSpPr>
          <p:cNvPr id="1545954646" name="Google Shape;534;p23"/>
          <p:cNvSpPr txBox="1"/>
          <p:nvPr>
            <p:ph type="body" idx="4"/>
          </p:nvPr>
        </p:nvSpPr>
        <p:spPr bwMode="auto">
          <a:xfrm>
            <a:off x="5487527" y="2787733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talk about tasks of each member.</a:t>
            </a:r>
            <a:endParaRPr/>
          </a:p>
        </p:txBody>
      </p:sp>
      <p:sp>
        <p:nvSpPr>
          <p:cNvPr id="1265989203" name="Google Shape;535;p23"/>
          <p:cNvSpPr txBox="1"/>
          <p:nvPr>
            <p:ph type="subTitle" idx="5"/>
          </p:nvPr>
        </p:nvSpPr>
        <p:spPr bwMode="auto">
          <a:xfrm>
            <a:off x="5487527" y="323472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Application</a:t>
            </a:r>
            <a:r>
              <a:rPr lang="en"/>
              <a:t> </a:t>
            </a:r>
            <a:r>
              <a:rPr lang="en"/>
              <a:t>Functions</a:t>
            </a:r>
            <a:endParaRPr/>
          </a:p>
        </p:txBody>
      </p:sp>
      <p:sp>
        <p:nvSpPr>
          <p:cNvPr id="682669458" name="Google Shape;536;p23"/>
          <p:cNvSpPr txBox="1"/>
          <p:nvPr>
            <p:ph type="body" idx="6"/>
          </p:nvPr>
        </p:nvSpPr>
        <p:spPr bwMode="auto">
          <a:xfrm>
            <a:off x="5487527" y="354536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Then, we will talk </a:t>
            </a:r>
            <a:r>
              <a:rPr lang="en"/>
              <a:t>about</a:t>
            </a:r>
            <a:r>
              <a:rPr lang="en"/>
              <a:t> </a:t>
            </a:r>
            <a:r>
              <a:rPr lang="en"/>
              <a:t>application</a:t>
            </a:r>
            <a:r>
              <a:rPr lang="en"/>
              <a:t> functions.</a:t>
            </a:r>
            <a:endParaRPr/>
          </a:p>
        </p:txBody>
      </p:sp>
      <p:sp>
        <p:nvSpPr>
          <p:cNvPr id="1367414119" name="Google Shape;537;p23"/>
          <p:cNvSpPr txBox="1"/>
          <p:nvPr>
            <p:ph type="subTitle" idx="9"/>
          </p:nvPr>
        </p:nvSpPr>
        <p:spPr bwMode="auto">
          <a:xfrm>
            <a:off x="5487527" y="4809542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Limitations  and difficulties Side</a:t>
            </a:r>
            <a:endParaRPr/>
          </a:p>
        </p:txBody>
      </p:sp>
      <p:sp>
        <p:nvSpPr>
          <p:cNvPr id="375653941" name="Google Shape;538;p23"/>
          <p:cNvSpPr txBox="1"/>
          <p:nvPr>
            <p:ph type="body" idx="13"/>
          </p:nvPr>
        </p:nvSpPr>
        <p:spPr bwMode="auto">
          <a:xfrm>
            <a:off x="5487527" y="5120189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also talk </a:t>
            </a:r>
            <a:r>
              <a:rPr lang="en"/>
              <a:t>about</a:t>
            </a:r>
            <a:r>
              <a:rPr lang="en"/>
              <a:t> this.</a:t>
            </a:r>
            <a:endParaRPr/>
          </a:p>
        </p:txBody>
      </p:sp>
      <p:sp>
        <p:nvSpPr>
          <p:cNvPr id="1394097361" name="Google Shape;539;p23"/>
          <p:cNvSpPr txBox="1"/>
          <p:nvPr>
            <p:ph type="subTitle" idx="14"/>
          </p:nvPr>
        </p:nvSpPr>
        <p:spPr bwMode="auto">
          <a:xfrm>
            <a:off x="5487527" y="5567178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Q&amp;A</a:t>
            </a:r>
            <a:endParaRPr/>
          </a:p>
        </p:txBody>
      </p:sp>
      <p:sp>
        <p:nvSpPr>
          <p:cNvPr id="1175746736" name="Google Shape;540;p23"/>
          <p:cNvSpPr txBox="1"/>
          <p:nvPr>
            <p:ph type="body" idx="15"/>
          </p:nvPr>
        </p:nvSpPr>
        <p:spPr bwMode="auto">
          <a:xfrm>
            <a:off x="5487527" y="5877825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And we will talk about this last.</a:t>
            </a:r>
            <a:endParaRPr/>
          </a:p>
        </p:txBody>
      </p:sp>
      <p:sp>
        <p:nvSpPr>
          <p:cNvPr id="471349289" name="Google Shape;541;p23"/>
          <p:cNvSpPr/>
          <p:nvPr/>
        </p:nvSpPr>
        <p:spPr bwMode="auto">
          <a:xfrm>
            <a:off x="4677513" y="179267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602825569" name="Google Shape;542;p23"/>
          <p:cNvSpPr/>
          <p:nvPr/>
        </p:nvSpPr>
        <p:spPr bwMode="auto">
          <a:xfrm>
            <a:off x="4677513" y="56061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06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556595777" name="Google Shape;543;p23"/>
          <p:cNvSpPr/>
          <p:nvPr/>
        </p:nvSpPr>
        <p:spPr bwMode="auto">
          <a:xfrm>
            <a:off x="4677513" y="485536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05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886492250" name="Google Shape;544;p23"/>
          <p:cNvSpPr/>
          <p:nvPr/>
        </p:nvSpPr>
        <p:spPr bwMode="auto">
          <a:xfrm>
            <a:off x="4677513" y="329424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490763259" name="Google Shape;545;p23"/>
          <p:cNvSpPr/>
          <p:nvPr/>
        </p:nvSpPr>
        <p:spPr bwMode="auto">
          <a:xfrm>
            <a:off x="4677513" y="254346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90121377" name="Google Shape;546;p23"/>
          <p:cNvSpPr txBox="1"/>
          <p:nvPr>
            <p:ph type="subTitle" idx="5"/>
          </p:nvPr>
        </p:nvSpPr>
        <p:spPr bwMode="auto">
          <a:xfrm>
            <a:off x="5487527" y="399237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T</a:t>
            </a:r>
            <a:r>
              <a:rPr lang="en"/>
              <a:t>echnology</a:t>
            </a:r>
            <a:endParaRPr/>
          </a:p>
        </p:txBody>
      </p:sp>
      <p:sp>
        <p:nvSpPr>
          <p:cNvPr id="914819506" name="Google Shape;547;p23"/>
          <p:cNvSpPr txBox="1"/>
          <p:nvPr>
            <p:ph type="body" idx="6"/>
          </p:nvPr>
        </p:nvSpPr>
        <p:spPr bwMode="auto">
          <a:xfrm>
            <a:off x="5487527" y="430301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talk about technologies and frameworks used.</a:t>
            </a:r>
            <a:endParaRPr/>
          </a:p>
        </p:txBody>
      </p:sp>
      <p:sp>
        <p:nvSpPr>
          <p:cNvPr id="694587420" name="Google Shape;548;p23"/>
          <p:cNvSpPr/>
          <p:nvPr/>
        </p:nvSpPr>
        <p:spPr bwMode="auto">
          <a:xfrm>
            <a:off x="4677513" y="405189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0183008" name="Google Shape;553;p24"/>
          <p:cNvSpPr txBox="1"/>
          <p:nvPr>
            <p:ph type="title"/>
          </p:nvPr>
        </p:nvSpPr>
        <p:spPr bwMode="auto">
          <a:xfrm>
            <a:off x="1614900" y="2944525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We will talk about this first.</a:t>
            </a:r>
            <a:endParaRPr/>
          </a:p>
        </p:txBody>
      </p:sp>
      <p:sp>
        <p:nvSpPr>
          <p:cNvPr id="620504316" name="Google Shape;554;p24"/>
          <p:cNvSpPr txBox="1"/>
          <p:nvPr>
            <p:ph type="body" idx="1"/>
          </p:nvPr>
        </p:nvSpPr>
        <p:spPr bwMode="auto">
          <a:xfrm>
            <a:off x="1614900" y="3977575"/>
            <a:ext cx="8962200" cy="193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are talking about how to tracking your anime and why our app can be useful for you.</a:t>
            </a:r>
            <a:endParaRPr/>
          </a:p>
        </p:txBody>
      </p:sp>
      <p:sp>
        <p:nvSpPr>
          <p:cNvPr id="271682451" name="Google Shape;555;p24"/>
          <p:cNvSpPr/>
          <p:nvPr/>
        </p:nvSpPr>
        <p:spPr bwMode="auto">
          <a:xfrm>
            <a:off x="1614900" y="945724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426340920" name="Google Shape;556;p24"/>
          <p:cNvSpPr txBox="1"/>
          <p:nvPr>
            <p:ph type="title"/>
          </p:nvPr>
        </p:nvSpPr>
        <p:spPr bwMode="auto">
          <a:xfrm>
            <a:off x="3511275" y="1384650"/>
            <a:ext cx="38283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2029625" name="Google Shape;561;p25"/>
          <p:cNvSpPr txBox="1"/>
          <p:nvPr>
            <p:ph type="title"/>
          </p:nvPr>
        </p:nvSpPr>
        <p:spPr bwMode="auto">
          <a:xfrm>
            <a:off x="1876349" y="1072325"/>
            <a:ext cx="84393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Problem</a:t>
            </a:r>
            <a:r>
              <a:rPr lang="en"/>
              <a:t>?</a:t>
            </a:r>
            <a:endParaRPr/>
          </a:p>
        </p:txBody>
      </p:sp>
      <p:sp>
        <p:nvSpPr>
          <p:cNvPr id="1237441229" name="Google Shape;562;p25"/>
          <p:cNvSpPr txBox="1"/>
          <p:nvPr>
            <p:ph type="body" idx="1"/>
          </p:nvPr>
        </p:nvSpPr>
        <p:spPr bwMode="auto">
          <a:xfrm>
            <a:off x="1876349" y="2244175"/>
            <a:ext cx="8439300" cy="426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You need to record a large amount of anime to track. Have you finished watching it, when is it airing and where is it airing?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You can write it down on paper to remember, but it will make you feel tired and exhausted if the number becomes too large. 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Of course, you can use a third-party software like </a:t>
            </a:r>
            <a:r>
              <a:rPr lang="en" b="1">
                <a:latin typeface="Poppins"/>
                <a:ea typeface="Poppins"/>
                <a:cs typeface="Poppins"/>
              </a:rPr>
              <a:t>AnimeList</a:t>
            </a:r>
            <a:r>
              <a:rPr lang="en"/>
              <a:t> for example. But it's too much detail makes you difficult to approach.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endParaRPr/>
          </a:p>
        </p:txBody>
      </p:sp>
      <p:grpSp>
        <p:nvGrpSpPr>
          <p:cNvPr id="2027055332" name="Google Shape;563;p25"/>
          <p:cNvGrpSpPr/>
          <p:nvPr/>
        </p:nvGrpSpPr>
        <p:grpSpPr bwMode="auto">
          <a:xfrm>
            <a:off x="1047782" y="1178003"/>
            <a:ext cx="655596" cy="676034"/>
            <a:chOff x="689975" y="1737200"/>
            <a:chExt cx="252950" cy="252950"/>
          </a:xfrm>
        </p:grpSpPr>
        <p:sp>
          <p:nvSpPr>
            <p:cNvPr id="564" name="Google Shape;564;p25"/>
            <p:cNvSpPr/>
            <p:nvPr/>
          </p:nvSpPr>
          <p:spPr bwMode="auto">
            <a:xfrm>
              <a:off x="779200" y="1907050"/>
              <a:ext cx="79850" cy="26875"/>
            </a:xfrm>
            <a:custGeom>
              <a:avLst/>
              <a:gdLst/>
              <a:ahLst/>
              <a:cxnLst/>
              <a:rect l="l" t="t" r="r" b="b"/>
              <a:pathLst>
                <a:path w="3194" h="1075" fill="norm" stroke="1" extrusionOk="0">
                  <a:moveTo>
                    <a:pt x="2060" y="0"/>
                  </a:moveTo>
                  <a:cubicBezTo>
                    <a:pt x="898" y="0"/>
                    <a:pt x="168" y="564"/>
                    <a:pt x="125" y="593"/>
                  </a:cubicBezTo>
                  <a:cubicBezTo>
                    <a:pt x="0" y="700"/>
                    <a:pt x="0" y="861"/>
                    <a:pt x="72" y="968"/>
                  </a:cubicBezTo>
                  <a:cubicBezTo>
                    <a:pt x="125" y="1039"/>
                    <a:pt x="196" y="1075"/>
                    <a:pt x="286" y="1075"/>
                  </a:cubicBezTo>
                  <a:cubicBezTo>
                    <a:pt x="339" y="1075"/>
                    <a:pt x="393" y="1057"/>
                    <a:pt x="446" y="1021"/>
                  </a:cubicBezTo>
                  <a:cubicBezTo>
                    <a:pt x="461" y="1007"/>
                    <a:pt x="1070" y="538"/>
                    <a:pt x="2057" y="538"/>
                  </a:cubicBezTo>
                  <a:cubicBezTo>
                    <a:pt x="2291" y="538"/>
                    <a:pt x="2546" y="564"/>
                    <a:pt x="2819" y="629"/>
                  </a:cubicBezTo>
                  <a:cubicBezTo>
                    <a:pt x="2843" y="634"/>
                    <a:pt x="2867" y="637"/>
                    <a:pt x="2890" y="637"/>
                  </a:cubicBezTo>
                  <a:cubicBezTo>
                    <a:pt x="3020" y="637"/>
                    <a:pt x="3125" y="554"/>
                    <a:pt x="3140" y="433"/>
                  </a:cubicBezTo>
                  <a:cubicBezTo>
                    <a:pt x="3194" y="272"/>
                    <a:pt x="3105" y="129"/>
                    <a:pt x="2962" y="111"/>
                  </a:cubicBezTo>
                  <a:cubicBezTo>
                    <a:pt x="2639" y="32"/>
                    <a:pt x="2337" y="0"/>
                    <a:pt x="20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 bwMode="auto">
            <a:xfrm>
              <a:off x="743050" y="18331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fill="norm" stroke="1" extrusionOk="0">
                  <a:moveTo>
                    <a:pt x="804" y="0"/>
                  </a:moveTo>
                  <a:cubicBezTo>
                    <a:pt x="358" y="0"/>
                    <a:pt x="1" y="357"/>
                    <a:pt x="1" y="785"/>
                  </a:cubicBezTo>
                  <a:cubicBezTo>
                    <a:pt x="1" y="1232"/>
                    <a:pt x="358" y="1588"/>
                    <a:pt x="804" y="1588"/>
                  </a:cubicBezTo>
                  <a:cubicBezTo>
                    <a:pt x="1250" y="1588"/>
                    <a:pt x="1607" y="1232"/>
                    <a:pt x="1607" y="785"/>
                  </a:cubicBezTo>
                  <a:cubicBezTo>
                    <a:pt x="1607" y="357"/>
                    <a:pt x="1250" y="0"/>
                    <a:pt x="8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 bwMode="auto">
            <a:xfrm>
              <a:off x="739925" y="1799600"/>
              <a:ext cx="46875" cy="16575"/>
            </a:xfrm>
            <a:custGeom>
              <a:avLst/>
              <a:gdLst/>
              <a:ahLst/>
              <a:cxnLst/>
              <a:rect l="l" t="t" r="r" b="b"/>
              <a:pathLst>
                <a:path w="1875" h="663" fill="norm" stroke="1" extrusionOk="0">
                  <a:moveTo>
                    <a:pt x="1602" y="0"/>
                  </a:moveTo>
                  <a:cubicBezTo>
                    <a:pt x="1592" y="0"/>
                    <a:pt x="1582" y="1"/>
                    <a:pt x="1571" y="2"/>
                  </a:cubicBezTo>
                  <a:lnTo>
                    <a:pt x="233" y="145"/>
                  </a:lnTo>
                  <a:cubicBezTo>
                    <a:pt x="108" y="145"/>
                    <a:pt x="1" y="270"/>
                    <a:pt x="1" y="430"/>
                  </a:cubicBezTo>
                  <a:cubicBezTo>
                    <a:pt x="19" y="555"/>
                    <a:pt x="126" y="662"/>
                    <a:pt x="269" y="662"/>
                  </a:cubicBezTo>
                  <a:lnTo>
                    <a:pt x="304" y="662"/>
                  </a:lnTo>
                  <a:lnTo>
                    <a:pt x="1625" y="537"/>
                  </a:lnTo>
                  <a:cubicBezTo>
                    <a:pt x="1767" y="520"/>
                    <a:pt x="1874" y="377"/>
                    <a:pt x="1857" y="234"/>
                  </a:cubicBezTo>
                  <a:cubicBezTo>
                    <a:pt x="1857" y="102"/>
                    <a:pt x="173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 bwMode="auto">
            <a:xfrm>
              <a:off x="849675" y="18331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fill="norm" stroke="1" extrusionOk="0">
                  <a:moveTo>
                    <a:pt x="803" y="0"/>
                  </a:moveTo>
                  <a:cubicBezTo>
                    <a:pt x="357" y="0"/>
                    <a:pt x="0" y="357"/>
                    <a:pt x="0" y="785"/>
                  </a:cubicBezTo>
                  <a:cubicBezTo>
                    <a:pt x="0" y="1232"/>
                    <a:pt x="357" y="1588"/>
                    <a:pt x="803" y="1588"/>
                  </a:cubicBezTo>
                  <a:cubicBezTo>
                    <a:pt x="1249" y="1588"/>
                    <a:pt x="1606" y="1232"/>
                    <a:pt x="1606" y="785"/>
                  </a:cubicBezTo>
                  <a:cubicBezTo>
                    <a:pt x="1606" y="357"/>
                    <a:pt x="1249" y="0"/>
                    <a:pt x="8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 bwMode="auto">
            <a:xfrm>
              <a:off x="846100" y="1799600"/>
              <a:ext cx="47300" cy="16575"/>
            </a:xfrm>
            <a:custGeom>
              <a:avLst/>
              <a:gdLst/>
              <a:ahLst/>
              <a:cxnLst/>
              <a:rect l="l" t="t" r="r" b="b"/>
              <a:pathLst>
                <a:path w="1892" h="663" fill="norm" stroke="1" extrusionOk="0">
                  <a:moveTo>
                    <a:pt x="273" y="0"/>
                  </a:moveTo>
                  <a:cubicBezTo>
                    <a:pt x="143" y="0"/>
                    <a:pt x="35" y="102"/>
                    <a:pt x="18" y="234"/>
                  </a:cubicBezTo>
                  <a:cubicBezTo>
                    <a:pt x="1" y="377"/>
                    <a:pt x="108" y="520"/>
                    <a:pt x="250" y="537"/>
                  </a:cubicBezTo>
                  <a:lnTo>
                    <a:pt x="1589" y="662"/>
                  </a:lnTo>
                  <a:lnTo>
                    <a:pt x="1606" y="662"/>
                  </a:lnTo>
                  <a:cubicBezTo>
                    <a:pt x="1749" y="662"/>
                    <a:pt x="1874" y="555"/>
                    <a:pt x="1874" y="430"/>
                  </a:cubicBezTo>
                  <a:cubicBezTo>
                    <a:pt x="1892" y="270"/>
                    <a:pt x="1785" y="145"/>
                    <a:pt x="1642" y="145"/>
                  </a:cubicBezTo>
                  <a:lnTo>
                    <a:pt x="304" y="2"/>
                  </a:lnTo>
                  <a:cubicBezTo>
                    <a:pt x="293" y="1"/>
                    <a:pt x="283" y="0"/>
                    <a:pt x="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 bwMode="auto">
            <a:xfrm>
              <a:off x="689975" y="1737200"/>
              <a:ext cx="252950" cy="252950"/>
            </a:xfrm>
            <a:custGeom>
              <a:avLst/>
              <a:gdLst/>
              <a:ahLst/>
              <a:cxnLst/>
              <a:rect l="l" t="t" r="r" b="b"/>
              <a:pathLst>
                <a:path w="10118" h="10118" fill="norm" stroke="1" extrusionOk="0">
                  <a:moveTo>
                    <a:pt x="5068" y="536"/>
                  </a:moveTo>
                  <a:cubicBezTo>
                    <a:pt x="7548" y="536"/>
                    <a:pt x="9582" y="2570"/>
                    <a:pt x="9582" y="5068"/>
                  </a:cubicBezTo>
                  <a:cubicBezTo>
                    <a:pt x="9582" y="7548"/>
                    <a:pt x="7548" y="9582"/>
                    <a:pt x="5068" y="9582"/>
                  </a:cubicBezTo>
                  <a:cubicBezTo>
                    <a:pt x="2570" y="9582"/>
                    <a:pt x="536" y="7548"/>
                    <a:pt x="536" y="5068"/>
                  </a:cubicBezTo>
                  <a:cubicBezTo>
                    <a:pt x="536" y="2570"/>
                    <a:pt x="2570" y="536"/>
                    <a:pt x="5068" y="536"/>
                  </a:cubicBezTo>
                  <a:close/>
                  <a:moveTo>
                    <a:pt x="5068" y="0"/>
                  </a:moveTo>
                  <a:cubicBezTo>
                    <a:pt x="2267" y="0"/>
                    <a:pt x="1" y="2266"/>
                    <a:pt x="1" y="5068"/>
                  </a:cubicBezTo>
                  <a:cubicBezTo>
                    <a:pt x="1" y="7851"/>
                    <a:pt x="2267" y="10117"/>
                    <a:pt x="5068" y="10117"/>
                  </a:cubicBezTo>
                  <a:cubicBezTo>
                    <a:pt x="7851" y="10117"/>
                    <a:pt x="10117" y="7851"/>
                    <a:pt x="10117" y="5068"/>
                  </a:cubicBezTo>
                  <a:cubicBezTo>
                    <a:pt x="10117" y="2266"/>
                    <a:pt x="7851" y="0"/>
                    <a:pt x="5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0308327" name="Google Shape;574;p26"/>
          <p:cNvSpPr txBox="1"/>
          <p:nvPr>
            <p:ph type="title"/>
          </p:nvPr>
        </p:nvSpPr>
        <p:spPr bwMode="auto">
          <a:xfrm>
            <a:off x="1876349" y="1072325"/>
            <a:ext cx="84393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Solution</a:t>
            </a:r>
            <a:r>
              <a:rPr lang="en"/>
              <a:t>?</a:t>
            </a:r>
            <a:endParaRPr/>
          </a:p>
        </p:txBody>
      </p:sp>
      <p:sp>
        <p:nvSpPr>
          <p:cNvPr id="1079012980" name="Google Shape;575;p26"/>
          <p:cNvSpPr txBox="1"/>
          <p:nvPr>
            <p:ph type="body" idx="1"/>
          </p:nvPr>
        </p:nvSpPr>
        <p:spPr bwMode="auto">
          <a:xfrm>
            <a:off x="1681300" y="2353050"/>
            <a:ext cx="8439300" cy="34016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550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That's why we created </a:t>
            </a:r>
            <a:r>
              <a:rPr lang="en" sz="2550" b="1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Tracking Anime</a:t>
            </a:r>
            <a:r>
              <a:rPr lang="en" sz="2550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. It’s a smart, simple, and beautiful application designed to effortlessly manage your entire anime world, so you can get back to what matters: the anime itself."</a:t>
            </a:r>
            <a:endParaRPr sz="2550">
              <a:solidFill>
                <a:srgbClr val="000000"/>
              </a:solidFill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endParaRPr>
              <a:solidFill>
                <a:srgbClr val="000000"/>
              </a:solidFill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endParaRPr/>
          </a:p>
        </p:txBody>
      </p:sp>
      <p:grpSp>
        <p:nvGrpSpPr>
          <p:cNvPr id="945481151" name="Google Shape;576;p26"/>
          <p:cNvGrpSpPr/>
          <p:nvPr/>
        </p:nvGrpSpPr>
        <p:grpSpPr bwMode="auto">
          <a:xfrm>
            <a:off x="1091657" y="1169675"/>
            <a:ext cx="694433" cy="692701"/>
            <a:chOff x="6010925" y="3998175"/>
            <a:chExt cx="275875" cy="266875"/>
          </a:xfrm>
        </p:grpSpPr>
        <p:sp>
          <p:nvSpPr>
            <p:cNvPr id="577" name="Google Shape;577;p26"/>
            <p:cNvSpPr/>
            <p:nvPr/>
          </p:nvSpPr>
          <p:spPr bwMode="auto">
            <a:xfrm>
              <a:off x="6222525" y="3998175"/>
              <a:ext cx="64275" cy="58575"/>
            </a:xfrm>
            <a:custGeom>
              <a:avLst/>
              <a:gdLst/>
              <a:ahLst/>
              <a:cxnLst/>
              <a:rect l="l" t="t" r="r" b="b"/>
              <a:pathLst>
                <a:path w="2571" h="2343" fill="norm" stroke="1" extrusionOk="0">
                  <a:moveTo>
                    <a:pt x="2029" y="1"/>
                  </a:moveTo>
                  <a:cubicBezTo>
                    <a:pt x="1562" y="1"/>
                    <a:pt x="729" y="167"/>
                    <a:pt x="1" y="362"/>
                  </a:cubicBezTo>
                  <a:cubicBezTo>
                    <a:pt x="358" y="576"/>
                    <a:pt x="733" y="862"/>
                    <a:pt x="1089" y="1219"/>
                  </a:cubicBezTo>
                  <a:cubicBezTo>
                    <a:pt x="1464" y="1594"/>
                    <a:pt x="1750" y="1968"/>
                    <a:pt x="1964" y="2343"/>
                  </a:cubicBezTo>
                  <a:cubicBezTo>
                    <a:pt x="2231" y="1308"/>
                    <a:pt x="2570" y="255"/>
                    <a:pt x="2374" y="77"/>
                  </a:cubicBezTo>
                  <a:cubicBezTo>
                    <a:pt x="2326" y="24"/>
                    <a:pt x="2203" y="1"/>
                    <a:pt x="2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8" name="Google Shape;578;p26"/>
            <p:cNvSpPr/>
            <p:nvPr/>
          </p:nvSpPr>
          <p:spPr bwMode="auto">
            <a:xfrm>
              <a:off x="6010925" y="4089600"/>
              <a:ext cx="85400" cy="77650"/>
            </a:xfrm>
            <a:custGeom>
              <a:avLst/>
              <a:gdLst/>
              <a:ahLst/>
              <a:cxnLst/>
              <a:rect l="l" t="t" r="r" b="b"/>
              <a:pathLst>
                <a:path w="3416" h="3106" fill="norm" stroke="1" extrusionOk="0">
                  <a:moveTo>
                    <a:pt x="2802" y="0"/>
                  </a:moveTo>
                  <a:cubicBezTo>
                    <a:pt x="2669" y="0"/>
                    <a:pt x="2534" y="44"/>
                    <a:pt x="2434" y="131"/>
                  </a:cubicBezTo>
                  <a:lnTo>
                    <a:pt x="329" y="2254"/>
                  </a:lnTo>
                  <a:cubicBezTo>
                    <a:pt x="0" y="2567"/>
                    <a:pt x="246" y="3106"/>
                    <a:pt x="663" y="3106"/>
                  </a:cubicBezTo>
                  <a:cubicBezTo>
                    <a:pt x="699" y="3106"/>
                    <a:pt x="737" y="3102"/>
                    <a:pt x="775" y="3093"/>
                  </a:cubicBezTo>
                  <a:lnTo>
                    <a:pt x="2541" y="2683"/>
                  </a:lnTo>
                  <a:cubicBezTo>
                    <a:pt x="2684" y="2022"/>
                    <a:pt x="2934" y="1130"/>
                    <a:pt x="3415" y="203"/>
                  </a:cubicBezTo>
                  <a:lnTo>
                    <a:pt x="2969" y="24"/>
                  </a:lnTo>
                  <a:cubicBezTo>
                    <a:pt x="2916" y="8"/>
                    <a:pt x="2859" y="0"/>
                    <a:pt x="28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9" name="Google Shape;579;p26"/>
            <p:cNvSpPr/>
            <p:nvPr/>
          </p:nvSpPr>
          <p:spPr bwMode="auto">
            <a:xfrm>
              <a:off x="6111825" y="4181175"/>
              <a:ext cx="80400" cy="83875"/>
            </a:xfrm>
            <a:custGeom>
              <a:avLst/>
              <a:gdLst/>
              <a:ahLst/>
              <a:cxnLst/>
              <a:rect l="l" t="t" r="r" b="b"/>
              <a:pathLst>
                <a:path w="3216" h="3355" fill="norm" stroke="1" extrusionOk="0">
                  <a:moveTo>
                    <a:pt x="2912" y="1"/>
                  </a:moveTo>
                  <a:cubicBezTo>
                    <a:pt x="2020" y="483"/>
                    <a:pt x="1164" y="733"/>
                    <a:pt x="486" y="857"/>
                  </a:cubicBezTo>
                  <a:lnTo>
                    <a:pt x="75" y="2749"/>
                  </a:lnTo>
                  <a:cubicBezTo>
                    <a:pt x="0" y="3087"/>
                    <a:pt x="259" y="3355"/>
                    <a:pt x="544" y="3355"/>
                  </a:cubicBezTo>
                  <a:cubicBezTo>
                    <a:pt x="664" y="3355"/>
                    <a:pt x="790" y="3306"/>
                    <a:pt x="896" y="3195"/>
                  </a:cubicBezTo>
                  <a:lnTo>
                    <a:pt x="3019" y="1089"/>
                  </a:lnTo>
                  <a:cubicBezTo>
                    <a:pt x="3162" y="964"/>
                    <a:pt x="3216" y="750"/>
                    <a:pt x="3126" y="554"/>
                  </a:cubicBezTo>
                  <a:lnTo>
                    <a:pt x="29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0" name="Google Shape;580;p26"/>
            <p:cNvSpPr/>
            <p:nvPr/>
          </p:nvSpPr>
          <p:spPr bwMode="auto">
            <a:xfrm>
              <a:off x="6086050" y="4013025"/>
              <a:ext cx="179325" cy="178900"/>
            </a:xfrm>
            <a:custGeom>
              <a:avLst/>
              <a:gdLst/>
              <a:ahLst/>
              <a:cxnLst/>
              <a:rect l="l" t="t" r="r" b="b"/>
              <a:pathLst>
                <a:path w="7173" h="7156" fill="norm" stroke="1" extrusionOk="0">
                  <a:moveTo>
                    <a:pt x="4844" y="1521"/>
                  </a:moveTo>
                  <a:cubicBezTo>
                    <a:pt x="5050" y="1521"/>
                    <a:pt x="5255" y="1597"/>
                    <a:pt x="5406" y="1749"/>
                  </a:cubicBezTo>
                  <a:cubicBezTo>
                    <a:pt x="5728" y="2070"/>
                    <a:pt x="5728" y="2570"/>
                    <a:pt x="5406" y="2873"/>
                  </a:cubicBezTo>
                  <a:cubicBezTo>
                    <a:pt x="5255" y="3025"/>
                    <a:pt x="5054" y="3100"/>
                    <a:pt x="4851" y="3100"/>
                  </a:cubicBezTo>
                  <a:cubicBezTo>
                    <a:pt x="4648" y="3100"/>
                    <a:pt x="4443" y="3025"/>
                    <a:pt x="4282" y="2873"/>
                  </a:cubicBezTo>
                  <a:cubicBezTo>
                    <a:pt x="3979" y="2570"/>
                    <a:pt x="3979" y="2070"/>
                    <a:pt x="4282" y="1749"/>
                  </a:cubicBezTo>
                  <a:cubicBezTo>
                    <a:pt x="4434" y="1597"/>
                    <a:pt x="4639" y="1521"/>
                    <a:pt x="4844" y="1521"/>
                  </a:cubicBezTo>
                  <a:close/>
                  <a:moveTo>
                    <a:pt x="4728" y="0"/>
                  </a:moveTo>
                  <a:cubicBezTo>
                    <a:pt x="3943" y="321"/>
                    <a:pt x="3051" y="875"/>
                    <a:pt x="2195" y="1731"/>
                  </a:cubicBezTo>
                  <a:cubicBezTo>
                    <a:pt x="607" y="3319"/>
                    <a:pt x="143" y="5246"/>
                    <a:pt x="0" y="6334"/>
                  </a:cubicBezTo>
                  <a:lnTo>
                    <a:pt x="839" y="7155"/>
                  </a:lnTo>
                  <a:cubicBezTo>
                    <a:pt x="1927" y="7012"/>
                    <a:pt x="3854" y="6566"/>
                    <a:pt x="5442" y="4978"/>
                  </a:cubicBezTo>
                  <a:cubicBezTo>
                    <a:pt x="6299" y="4122"/>
                    <a:pt x="6852" y="3248"/>
                    <a:pt x="7173" y="2445"/>
                  </a:cubicBezTo>
                  <a:cubicBezTo>
                    <a:pt x="6994" y="2017"/>
                    <a:pt x="6655" y="1499"/>
                    <a:pt x="6156" y="982"/>
                  </a:cubicBezTo>
                  <a:cubicBezTo>
                    <a:pt x="5674" y="518"/>
                    <a:pt x="5174" y="179"/>
                    <a:pt x="4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1" name="Google Shape;581;p26"/>
            <p:cNvSpPr/>
            <p:nvPr/>
          </p:nvSpPr>
          <p:spPr bwMode="auto">
            <a:xfrm>
              <a:off x="6042775" y="4183750"/>
              <a:ext cx="57575" cy="47550"/>
            </a:xfrm>
            <a:custGeom>
              <a:avLst/>
              <a:gdLst/>
              <a:ahLst/>
              <a:cxnLst/>
              <a:rect l="l" t="t" r="r" b="b"/>
              <a:pathLst>
                <a:path w="2303" h="1902" fill="norm" stroke="1" extrusionOk="0">
                  <a:moveTo>
                    <a:pt x="1416" y="0"/>
                  </a:moveTo>
                  <a:cubicBezTo>
                    <a:pt x="1347" y="0"/>
                    <a:pt x="1253" y="55"/>
                    <a:pt x="1107" y="201"/>
                  </a:cubicBezTo>
                  <a:cubicBezTo>
                    <a:pt x="661" y="647"/>
                    <a:pt x="0" y="1629"/>
                    <a:pt x="197" y="1861"/>
                  </a:cubicBezTo>
                  <a:cubicBezTo>
                    <a:pt x="227" y="1889"/>
                    <a:pt x="270" y="1901"/>
                    <a:pt x="323" y="1901"/>
                  </a:cubicBezTo>
                  <a:cubicBezTo>
                    <a:pt x="676" y="1901"/>
                    <a:pt x="1468" y="1341"/>
                    <a:pt x="1856" y="969"/>
                  </a:cubicBezTo>
                  <a:cubicBezTo>
                    <a:pt x="2302" y="505"/>
                    <a:pt x="1927" y="540"/>
                    <a:pt x="1731" y="344"/>
                  </a:cubicBezTo>
                  <a:cubicBezTo>
                    <a:pt x="1590" y="203"/>
                    <a:pt x="1550" y="0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1255302" name="Google Shape;586;p27"/>
          <p:cNvSpPr txBox="1"/>
          <p:nvPr>
            <p:ph type="title"/>
          </p:nvPr>
        </p:nvSpPr>
        <p:spPr bwMode="auto">
          <a:xfrm>
            <a:off x="1614900" y="2944525"/>
            <a:ext cx="9981300" cy="168509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400"/>
              <a:t>We will talk about tasks of each member.</a:t>
            </a:r>
            <a:endParaRPr/>
          </a:p>
        </p:txBody>
      </p:sp>
      <p:sp>
        <p:nvSpPr>
          <p:cNvPr id="510197944" name="Google Shape;587;p27"/>
          <p:cNvSpPr/>
          <p:nvPr/>
        </p:nvSpPr>
        <p:spPr bwMode="auto">
          <a:xfrm>
            <a:off x="1614900" y="945724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342150012" name="Google Shape;588;p27"/>
          <p:cNvSpPr txBox="1"/>
          <p:nvPr>
            <p:ph type="title"/>
          </p:nvPr>
        </p:nvSpPr>
        <p:spPr bwMode="auto">
          <a:xfrm>
            <a:off x="3511275" y="1384650"/>
            <a:ext cx="38283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Tasks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8148170" name="Google Shape;593;p28"/>
          <p:cNvSpPr/>
          <p:nvPr/>
        </p:nvSpPr>
        <p:spPr bwMode="auto">
          <a:xfrm>
            <a:off x="13466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sp>
        <p:nvSpPr>
          <p:cNvPr id="726420123" name="Google Shape;594;p28"/>
          <p:cNvSpPr/>
          <p:nvPr/>
        </p:nvSpPr>
        <p:spPr bwMode="auto">
          <a:xfrm>
            <a:off x="46827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sp>
        <p:nvSpPr>
          <p:cNvPr id="266424421" name="Google Shape;595;p28"/>
          <p:cNvSpPr/>
          <p:nvPr/>
        </p:nvSpPr>
        <p:spPr bwMode="auto">
          <a:xfrm>
            <a:off x="80188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pic>
        <p:nvPicPr>
          <p:cNvPr id="2106980364" name="Google Shape;596;p28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1346600" y="1794652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38259224" name="Google Shape;597;p28"/>
          <p:cNvPicPr/>
          <p:nvPr/>
        </p:nvPicPr>
        <p:blipFill>
          <a:blip r:embed="rId4">
            <a:alphaModFix/>
          </a:blip>
          <a:srcRect l="0" t="0" r="0" b="0"/>
          <a:stretch/>
        </p:blipFill>
        <p:spPr bwMode="auto">
          <a:xfrm>
            <a:off x="4682701" y="1794638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18306031" name="Google Shape;598;p28"/>
          <p:cNvPicPr/>
          <p:nvPr/>
        </p:nvPicPr>
        <p:blipFill>
          <a:blip r:embed="rId5">
            <a:alphaModFix/>
          </a:blip>
          <a:srcRect l="0" t="0" r="0" b="0"/>
          <a:stretch/>
        </p:blipFill>
        <p:spPr bwMode="auto">
          <a:xfrm>
            <a:off x="8018800" y="1794639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95675691" name="Google Shape;599;p28"/>
          <p:cNvSpPr txBox="1"/>
          <p:nvPr>
            <p:ph type="title"/>
          </p:nvPr>
        </p:nvSpPr>
        <p:spPr bwMode="auto">
          <a:xfrm>
            <a:off x="924900" y="633475"/>
            <a:ext cx="10342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This is our team.</a:t>
            </a:r>
            <a:endParaRPr/>
          </a:p>
        </p:txBody>
      </p:sp>
      <p:sp>
        <p:nvSpPr>
          <p:cNvPr id="1189604426" name="Google Shape;600;p28"/>
          <p:cNvSpPr txBox="1"/>
          <p:nvPr>
            <p:ph type="body" idx="1"/>
          </p:nvPr>
        </p:nvSpPr>
        <p:spPr bwMode="auto">
          <a:xfrm>
            <a:off x="1346600" y="5302925"/>
            <a:ext cx="2826600" cy="139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</a:t>
            </a: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Search anime with Jikan API, show Anime</a:t>
            </a:r>
            <a:b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- Add anime to tracking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View, filter and setting tracking Anime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46803283" name="Google Shape;601;p28"/>
          <p:cNvSpPr txBox="1"/>
          <p:nvPr>
            <p:ph type="subTitle" idx="2"/>
          </p:nvPr>
        </p:nvSpPr>
        <p:spPr bwMode="auto">
          <a:xfrm>
            <a:off x="1346600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4"/>
                </a:solidFill>
              </a:rPr>
              <a:t>Vinh</a:t>
            </a:r>
            <a:r>
              <a:rPr lang="en">
                <a:solidFill>
                  <a:schemeClr val="accent4"/>
                </a:solidFill>
              </a:rPr>
              <a:t> </a:t>
            </a:r>
            <a:r>
              <a:rPr lang="en">
                <a:solidFill>
                  <a:schemeClr val="accent4"/>
                </a:solidFill>
              </a:rPr>
              <a:t>Chí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60516204" name="Google Shape;602;p28"/>
          <p:cNvSpPr txBox="1"/>
          <p:nvPr>
            <p:ph type="body" idx="3"/>
          </p:nvPr>
        </p:nvSpPr>
        <p:spPr bwMode="auto">
          <a:xfrm>
            <a:off x="4648000" y="5302925"/>
            <a:ext cx="2826600" cy="14420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Add and Manage Anime, season and studio from local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1284214563" name="Google Shape;603;p28"/>
          <p:cNvSpPr txBox="1"/>
          <p:nvPr>
            <p:ph type="subTitle" idx="4"/>
          </p:nvPr>
        </p:nvSpPr>
        <p:spPr bwMode="auto">
          <a:xfrm>
            <a:off x="4648000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3"/>
                </a:solidFill>
              </a:rPr>
              <a:t>Minh Quân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47254808" name="Google Shape;604;p28"/>
          <p:cNvSpPr txBox="1"/>
          <p:nvPr>
            <p:ph type="body" idx="5"/>
          </p:nvPr>
        </p:nvSpPr>
        <p:spPr bwMode="auto">
          <a:xfrm>
            <a:off x="8018675" y="5302925"/>
            <a:ext cx="2826600" cy="945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</a:t>
            </a: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Analysis Tracking data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Show notification when time coming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1454351612" name="Google Shape;605;p28"/>
          <p:cNvSpPr txBox="1"/>
          <p:nvPr>
            <p:ph type="subTitle" idx="6"/>
          </p:nvPr>
        </p:nvSpPr>
        <p:spPr bwMode="auto">
          <a:xfrm>
            <a:off x="8018675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4"/>
                </a:solidFill>
              </a:rPr>
              <a:t>Thế Lộc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6328908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4887" y="1036530"/>
            <a:ext cx="12102224" cy="5486781"/>
          </a:xfrm>
          <a:prstGeom prst="rect">
            <a:avLst/>
          </a:prstGeom>
        </p:spPr>
      </p:pic>
      <p:sp>
        <p:nvSpPr>
          <p:cNvPr id="1517367196" name="Google Shape;599;p28"/>
          <p:cNvSpPr txBox="1"/>
          <p:nvPr>
            <p:ph type="title"/>
          </p:nvPr>
        </p:nvSpPr>
        <p:spPr bwMode="auto">
          <a:xfrm flipH="0" flipV="0">
            <a:off x="2558421" y="148869"/>
            <a:ext cx="6349999" cy="763499"/>
          </a:xfrm>
          <a:prstGeom prst="rect">
            <a:avLst/>
          </a:prstGeom>
        </p:spPr>
        <p:txBody>
          <a:bodyPr spcFirstLastPara="1" wrap="square" lIns="121899" tIns="121899" rIns="121899" bIns="121899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Tasksheet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SlidesMania Template">
  <a:themeElements>
    <a:clrScheme name="Simple Light">
      <a:dk1>
        <a:srgbClr val="481F48"/>
      </a:dk1>
      <a:lt1>
        <a:srgbClr val="FCECDE"/>
      </a:lt1>
      <a:dk2>
        <a:srgbClr val="0B032D"/>
      </a:dk2>
      <a:lt2>
        <a:srgbClr val="EEEEEE"/>
      </a:lt2>
      <a:accent1>
        <a:srgbClr val="0B032D"/>
      </a:accent1>
      <a:accent2>
        <a:srgbClr val="481F48"/>
      </a:accent2>
      <a:accent3>
        <a:srgbClr val="843B62"/>
      </a:accent3>
      <a:accent4>
        <a:srgbClr val="F67E7D"/>
      </a:accent4>
      <a:accent5>
        <a:srgbClr val="FFB997"/>
      </a:accent5>
      <a:accent6>
        <a:srgbClr val="FB9C8A"/>
      </a:accent6>
      <a:hlink>
        <a:srgbClr val="F67E7D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ONLYOFFICE/9.0.4.50</Application>
  <PresentationFormat>On-screen Show (4:3)</PresentationFormat>
  <Paragraphs>0</Paragraphs>
  <Slides>14</Slides>
  <Notes>14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/>
  <cp:revision>1</cp:revision>
  <dcterms:modified xsi:type="dcterms:W3CDTF">2025-10-02T08:49:02Z</dcterms:modified>
</cp:coreProperties>
</file>